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60" r:id="rId3"/>
    <p:sldId id="323" r:id="rId4"/>
    <p:sldId id="330" r:id="rId5"/>
    <p:sldId id="367" r:id="rId6"/>
    <p:sldId id="398" r:id="rId7"/>
    <p:sldId id="399" r:id="rId8"/>
    <p:sldId id="290" r:id="rId9"/>
    <p:sldId id="360" r:id="rId10"/>
    <p:sldId id="262" r:id="rId11"/>
    <p:sldId id="368" r:id="rId12"/>
    <p:sldId id="280" r:id="rId13"/>
    <p:sldId id="281" r:id="rId14"/>
    <p:sldId id="282" r:id="rId15"/>
    <p:sldId id="263" r:id="rId16"/>
    <p:sldId id="266" r:id="rId17"/>
    <p:sldId id="272" r:id="rId18"/>
    <p:sldId id="273" r:id="rId19"/>
    <p:sldId id="275" r:id="rId20"/>
    <p:sldId id="278" r:id="rId21"/>
    <p:sldId id="341" r:id="rId22"/>
    <p:sldId id="369" r:id="rId23"/>
    <p:sldId id="348" r:id="rId24"/>
    <p:sldId id="361" r:id="rId25"/>
    <p:sldId id="374" r:id="rId26"/>
    <p:sldId id="344" r:id="rId27"/>
    <p:sldId id="347" r:id="rId28"/>
    <p:sldId id="397" r:id="rId29"/>
    <p:sldId id="350" r:id="rId30"/>
    <p:sldId id="351" r:id="rId31"/>
    <p:sldId id="395" r:id="rId32"/>
    <p:sldId id="396" r:id="rId33"/>
    <p:sldId id="400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402" r:id="rId44"/>
    <p:sldId id="406" r:id="rId45"/>
    <p:sldId id="407" r:id="rId46"/>
    <p:sldId id="403" r:id="rId47"/>
    <p:sldId id="412" r:id="rId48"/>
    <p:sldId id="408" r:id="rId49"/>
    <p:sldId id="409" r:id="rId50"/>
    <p:sldId id="410" r:id="rId51"/>
    <p:sldId id="411" r:id="rId52"/>
    <p:sldId id="293" r:id="rId53"/>
    <p:sldId id="370" r:id="rId54"/>
    <p:sldId id="294" r:id="rId55"/>
    <p:sldId id="335" r:id="rId56"/>
    <p:sldId id="285" r:id="rId5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6" autoAdjust="0"/>
    <p:restoredTop sz="94660"/>
  </p:normalViewPr>
  <p:slideViewPr>
    <p:cSldViewPr>
      <p:cViewPr varScale="1">
        <p:scale>
          <a:sx n="91" d="100"/>
          <a:sy n="91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D2F76-E8F1-40BC-B63E-721B0B307BEA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1A2B58A3-2066-4AD5-974A-2AC1081F2617}">
      <dgm:prSet phldrT="[텍스트]"/>
      <dgm:spPr/>
      <dgm:t>
        <a:bodyPr/>
        <a:lstStyle/>
        <a:p>
          <a:pPr latinLnBrk="1"/>
          <a:r>
            <a:rPr lang="ko-KR" altLang="en-US" b="1" dirty="0" smtClean="0"/>
            <a:t>프로그램 </a:t>
          </a:r>
          <a:endParaRPr lang="en-US" altLang="ko-KR" b="1" dirty="0" smtClean="0"/>
        </a:p>
        <a:p>
          <a:pPr latinLnBrk="1"/>
          <a:r>
            <a:rPr lang="ko-KR" altLang="en-US" b="1" dirty="0" smtClean="0"/>
            <a:t>개발</a:t>
          </a:r>
          <a:endParaRPr lang="ko-KR" altLang="en-US" b="1" dirty="0"/>
        </a:p>
      </dgm:t>
    </dgm:pt>
    <dgm:pt modelId="{41505E76-4415-47EC-A297-8F044569BC7E}" type="parTrans" cxnId="{7535D699-894A-474C-A7A7-114E189FEADA}">
      <dgm:prSet/>
      <dgm:spPr/>
      <dgm:t>
        <a:bodyPr/>
        <a:lstStyle/>
        <a:p>
          <a:pPr latinLnBrk="1"/>
          <a:endParaRPr lang="ko-KR" altLang="en-US" b="1"/>
        </a:p>
      </dgm:t>
    </dgm:pt>
    <dgm:pt modelId="{3C681CFD-FF5F-412B-9966-0C01CFB5D224}" type="sibTrans" cxnId="{7535D699-894A-474C-A7A7-114E189FEADA}">
      <dgm:prSet/>
      <dgm:spPr/>
      <dgm:t>
        <a:bodyPr/>
        <a:lstStyle/>
        <a:p>
          <a:pPr latinLnBrk="1"/>
          <a:endParaRPr lang="ko-KR" altLang="en-US" b="1"/>
        </a:p>
      </dgm:t>
    </dgm:pt>
    <dgm:pt modelId="{0BE4101A-B390-4C7D-A68A-37531997118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자료 탑재</a:t>
          </a:r>
          <a:endParaRPr lang="ko-KR" altLang="en-US" b="1" dirty="0"/>
        </a:p>
      </dgm:t>
    </dgm:pt>
    <dgm:pt modelId="{ED1C777D-8125-43D8-8BA4-B6C9C1146BD0}" type="parTrans" cxnId="{6B206EB8-DACC-46FE-A700-E0BC571E210B}">
      <dgm:prSet/>
      <dgm:spPr/>
      <dgm:t>
        <a:bodyPr/>
        <a:lstStyle/>
        <a:p>
          <a:pPr latinLnBrk="1"/>
          <a:endParaRPr lang="ko-KR" altLang="en-US" b="1"/>
        </a:p>
      </dgm:t>
    </dgm:pt>
    <dgm:pt modelId="{A7DC7F16-E28B-4680-87A0-CC057C7E0933}" type="sibTrans" cxnId="{6B206EB8-DACC-46FE-A700-E0BC571E210B}">
      <dgm:prSet/>
      <dgm:spPr/>
      <dgm:t>
        <a:bodyPr/>
        <a:lstStyle/>
        <a:p>
          <a:pPr latinLnBrk="1"/>
          <a:endParaRPr lang="ko-KR" altLang="en-US" b="1"/>
        </a:p>
      </dgm:t>
    </dgm:pt>
    <dgm:pt modelId="{3466A558-2939-4D69-B958-3C7553C38E17}">
      <dgm:prSet phldrT="[텍스트]"/>
      <dgm:spPr/>
      <dgm:t>
        <a:bodyPr/>
        <a:lstStyle/>
        <a:p>
          <a:pPr latinLnBrk="1"/>
          <a:r>
            <a:rPr lang="en-US" altLang="ko-KR" b="1" dirty="0" smtClean="0"/>
            <a:t>?</a:t>
          </a:r>
          <a:endParaRPr lang="ko-KR" altLang="en-US" b="1" dirty="0"/>
        </a:p>
      </dgm:t>
    </dgm:pt>
    <dgm:pt modelId="{3E3E8323-8E59-46D4-86A0-B372B78E3D1B}" type="parTrans" cxnId="{CCDA9C5E-BF22-4B6C-8392-72D1DB00AEC0}">
      <dgm:prSet/>
      <dgm:spPr/>
      <dgm:t>
        <a:bodyPr/>
        <a:lstStyle/>
        <a:p>
          <a:pPr latinLnBrk="1"/>
          <a:endParaRPr lang="ko-KR" altLang="en-US"/>
        </a:p>
      </dgm:t>
    </dgm:pt>
    <dgm:pt modelId="{0FA24F5C-3996-42C7-B678-4F87C7186370}" type="sibTrans" cxnId="{CCDA9C5E-BF22-4B6C-8392-72D1DB00AEC0}">
      <dgm:prSet/>
      <dgm:spPr/>
      <dgm:t>
        <a:bodyPr/>
        <a:lstStyle/>
        <a:p>
          <a:pPr latinLnBrk="1"/>
          <a:endParaRPr lang="ko-KR" altLang="en-US"/>
        </a:p>
      </dgm:t>
    </dgm:pt>
    <dgm:pt modelId="{2889568C-2D17-4413-97D1-F43EB1F78737}" type="pres">
      <dgm:prSet presAssocID="{357D2F76-E8F1-40BC-B63E-721B0B307BEA}" presName="Name0" presStyleCnt="0">
        <dgm:presLayoutVars>
          <dgm:dir/>
          <dgm:resizeHandles val="exact"/>
        </dgm:presLayoutVars>
      </dgm:prSet>
      <dgm:spPr/>
    </dgm:pt>
    <dgm:pt modelId="{1EB24565-C07E-4502-BDCD-3244824D0879}" type="pres">
      <dgm:prSet presAssocID="{1A2B58A3-2066-4AD5-974A-2AC1081F26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17B9ED-FE2F-4D95-AA23-623FC9421289}" type="pres">
      <dgm:prSet presAssocID="{3C681CFD-FF5F-412B-9966-0C01CFB5D224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AE4270B3-2BB2-40F1-98AB-CFAD682E75DA}" type="pres">
      <dgm:prSet presAssocID="{3C681CFD-FF5F-412B-9966-0C01CFB5D224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5F70010-DB30-4204-9632-D4DF17637BE3}" type="pres">
      <dgm:prSet presAssocID="{0BE4101A-B390-4C7D-A68A-375319971181}" presName="node" presStyleLbl="node1" presStyleIdx="1" presStyleCnt="3" custLinFactNeighborX="808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84F881-23AC-4E9F-BD15-1E47D02DB71E}" type="pres">
      <dgm:prSet presAssocID="{A7DC7F16-E28B-4680-87A0-CC057C7E0933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6F1CEF0-9A7E-451D-AB0D-83EA2D001E9F}" type="pres">
      <dgm:prSet presAssocID="{A7DC7F16-E28B-4680-87A0-CC057C7E0933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CDDD78D-5562-4386-90F0-5DA760E36BDA}" type="pres">
      <dgm:prSet presAssocID="{3466A558-2939-4D69-B958-3C7553C38E17}" presName="node" presStyleLbl="node1" presStyleIdx="2" presStyleCnt="3" custLinFactNeighborX="808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923BD96-0C1E-4ECA-ACDA-12DAAC693A18}" type="presOf" srcId="{A7DC7F16-E28B-4680-87A0-CC057C7E0933}" destId="{0184F881-23AC-4E9F-BD15-1E47D02DB71E}" srcOrd="0" destOrd="0" presId="urn:microsoft.com/office/officeart/2005/8/layout/process1"/>
    <dgm:cxn modelId="{DCFAE064-2916-41A7-8196-DBE25CC4FAA3}" type="presOf" srcId="{3C681CFD-FF5F-412B-9966-0C01CFB5D224}" destId="{AE4270B3-2BB2-40F1-98AB-CFAD682E75DA}" srcOrd="1" destOrd="0" presId="urn:microsoft.com/office/officeart/2005/8/layout/process1"/>
    <dgm:cxn modelId="{B23E5C1E-27B4-444B-9374-E535195E0AB9}" type="presOf" srcId="{0BE4101A-B390-4C7D-A68A-375319971181}" destId="{45F70010-DB30-4204-9632-D4DF17637BE3}" srcOrd="0" destOrd="0" presId="urn:microsoft.com/office/officeart/2005/8/layout/process1"/>
    <dgm:cxn modelId="{A0EA9405-D764-4D55-9974-B645DC06BDCB}" type="presOf" srcId="{1A2B58A3-2066-4AD5-974A-2AC1081F2617}" destId="{1EB24565-C07E-4502-BDCD-3244824D0879}" srcOrd="0" destOrd="0" presId="urn:microsoft.com/office/officeart/2005/8/layout/process1"/>
    <dgm:cxn modelId="{C40B707F-F3BD-4F29-B60B-D4B9D01AC386}" type="presOf" srcId="{357D2F76-E8F1-40BC-B63E-721B0B307BEA}" destId="{2889568C-2D17-4413-97D1-F43EB1F78737}" srcOrd="0" destOrd="0" presId="urn:microsoft.com/office/officeart/2005/8/layout/process1"/>
    <dgm:cxn modelId="{4AD4F38C-FD38-407C-8243-020E8CA429AA}" type="presOf" srcId="{A7DC7F16-E28B-4680-87A0-CC057C7E0933}" destId="{E6F1CEF0-9A7E-451D-AB0D-83EA2D001E9F}" srcOrd="1" destOrd="0" presId="urn:microsoft.com/office/officeart/2005/8/layout/process1"/>
    <dgm:cxn modelId="{7535D699-894A-474C-A7A7-114E189FEADA}" srcId="{357D2F76-E8F1-40BC-B63E-721B0B307BEA}" destId="{1A2B58A3-2066-4AD5-974A-2AC1081F2617}" srcOrd="0" destOrd="0" parTransId="{41505E76-4415-47EC-A297-8F044569BC7E}" sibTransId="{3C681CFD-FF5F-412B-9966-0C01CFB5D224}"/>
    <dgm:cxn modelId="{6B206EB8-DACC-46FE-A700-E0BC571E210B}" srcId="{357D2F76-E8F1-40BC-B63E-721B0B307BEA}" destId="{0BE4101A-B390-4C7D-A68A-375319971181}" srcOrd="1" destOrd="0" parTransId="{ED1C777D-8125-43D8-8BA4-B6C9C1146BD0}" sibTransId="{A7DC7F16-E28B-4680-87A0-CC057C7E0933}"/>
    <dgm:cxn modelId="{0E474910-FC3C-4EA6-BFAB-5ADAEAE9D952}" type="presOf" srcId="{3466A558-2939-4D69-B958-3C7553C38E17}" destId="{8CDDD78D-5562-4386-90F0-5DA760E36BDA}" srcOrd="0" destOrd="0" presId="urn:microsoft.com/office/officeart/2005/8/layout/process1"/>
    <dgm:cxn modelId="{9E4B410E-6258-4D3F-968E-0C9114D4739E}" type="presOf" srcId="{3C681CFD-FF5F-412B-9966-0C01CFB5D224}" destId="{1617B9ED-FE2F-4D95-AA23-623FC9421289}" srcOrd="0" destOrd="0" presId="urn:microsoft.com/office/officeart/2005/8/layout/process1"/>
    <dgm:cxn modelId="{CCDA9C5E-BF22-4B6C-8392-72D1DB00AEC0}" srcId="{357D2F76-E8F1-40BC-B63E-721B0B307BEA}" destId="{3466A558-2939-4D69-B958-3C7553C38E17}" srcOrd="2" destOrd="0" parTransId="{3E3E8323-8E59-46D4-86A0-B372B78E3D1B}" sibTransId="{0FA24F5C-3996-42C7-B678-4F87C7186370}"/>
    <dgm:cxn modelId="{227ECCE1-8F33-4FA3-84BF-84EB631813CA}" type="presParOf" srcId="{2889568C-2D17-4413-97D1-F43EB1F78737}" destId="{1EB24565-C07E-4502-BDCD-3244824D0879}" srcOrd="0" destOrd="0" presId="urn:microsoft.com/office/officeart/2005/8/layout/process1"/>
    <dgm:cxn modelId="{19921534-F6E0-4C70-8CCC-1C8E18DB7141}" type="presParOf" srcId="{2889568C-2D17-4413-97D1-F43EB1F78737}" destId="{1617B9ED-FE2F-4D95-AA23-623FC9421289}" srcOrd="1" destOrd="0" presId="urn:microsoft.com/office/officeart/2005/8/layout/process1"/>
    <dgm:cxn modelId="{42BDC0AB-CE18-4612-A12C-F30C143E632A}" type="presParOf" srcId="{1617B9ED-FE2F-4D95-AA23-623FC9421289}" destId="{AE4270B3-2BB2-40F1-98AB-CFAD682E75DA}" srcOrd="0" destOrd="0" presId="urn:microsoft.com/office/officeart/2005/8/layout/process1"/>
    <dgm:cxn modelId="{994EBEBC-6882-400B-9951-BEDE3C3DAECA}" type="presParOf" srcId="{2889568C-2D17-4413-97D1-F43EB1F78737}" destId="{45F70010-DB30-4204-9632-D4DF17637BE3}" srcOrd="2" destOrd="0" presId="urn:microsoft.com/office/officeart/2005/8/layout/process1"/>
    <dgm:cxn modelId="{023F373D-5BA2-46B9-AA90-F8051D571C4C}" type="presParOf" srcId="{2889568C-2D17-4413-97D1-F43EB1F78737}" destId="{0184F881-23AC-4E9F-BD15-1E47D02DB71E}" srcOrd="3" destOrd="0" presId="urn:microsoft.com/office/officeart/2005/8/layout/process1"/>
    <dgm:cxn modelId="{C4FDAAC6-DE59-45E9-9AE2-B0744E8DAECE}" type="presParOf" srcId="{0184F881-23AC-4E9F-BD15-1E47D02DB71E}" destId="{E6F1CEF0-9A7E-451D-AB0D-83EA2D001E9F}" srcOrd="0" destOrd="0" presId="urn:microsoft.com/office/officeart/2005/8/layout/process1"/>
    <dgm:cxn modelId="{E236B98C-910D-466E-9037-829638FFA679}" type="presParOf" srcId="{2889568C-2D17-4413-97D1-F43EB1F78737}" destId="{8CDDD78D-5562-4386-90F0-5DA760E36B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7D2F76-E8F1-40BC-B63E-721B0B307BEA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1A2B58A3-2066-4AD5-974A-2AC1081F2617}">
      <dgm:prSet phldrT="[텍스트]"/>
      <dgm:spPr/>
      <dgm:t>
        <a:bodyPr/>
        <a:lstStyle/>
        <a:p>
          <a:pPr latinLnBrk="1"/>
          <a:r>
            <a:rPr lang="ko-KR" altLang="en-US" b="1" dirty="0" smtClean="0"/>
            <a:t>프로그램 </a:t>
          </a:r>
          <a:endParaRPr lang="en-US" altLang="ko-KR" b="1" dirty="0" smtClean="0"/>
        </a:p>
        <a:p>
          <a:pPr latinLnBrk="1"/>
          <a:r>
            <a:rPr lang="ko-KR" altLang="en-US" b="1" dirty="0" smtClean="0"/>
            <a:t>개발</a:t>
          </a:r>
          <a:endParaRPr lang="ko-KR" altLang="en-US" b="1" dirty="0"/>
        </a:p>
      </dgm:t>
    </dgm:pt>
    <dgm:pt modelId="{41505E76-4415-47EC-A297-8F044569BC7E}" type="parTrans" cxnId="{7535D699-894A-474C-A7A7-114E189FEADA}">
      <dgm:prSet/>
      <dgm:spPr/>
      <dgm:t>
        <a:bodyPr/>
        <a:lstStyle/>
        <a:p>
          <a:pPr latinLnBrk="1"/>
          <a:endParaRPr lang="ko-KR" altLang="en-US" b="1"/>
        </a:p>
      </dgm:t>
    </dgm:pt>
    <dgm:pt modelId="{3C681CFD-FF5F-412B-9966-0C01CFB5D224}" type="sibTrans" cxnId="{7535D699-894A-474C-A7A7-114E189FEADA}">
      <dgm:prSet/>
      <dgm:spPr/>
      <dgm:t>
        <a:bodyPr/>
        <a:lstStyle/>
        <a:p>
          <a:pPr latinLnBrk="1"/>
          <a:endParaRPr lang="ko-KR" altLang="en-US" b="1"/>
        </a:p>
      </dgm:t>
    </dgm:pt>
    <dgm:pt modelId="{0BE4101A-B390-4C7D-A68A-375319971181}">
      <dgm:prSet phldrT="[텍스트]"/>
      <dgm:spPr/>
      <dgm:t>
        <a:bodyPr/>
        <a:lstStyle/>
        <a:p>
          <a:pPr latinLnBrk="1"/>
          <a:r>
            <a:rPr lang="ko-KR" altLang="en-US" b="1" dirty="0" smtClean="0"/>
            <a:t>자료 탑재</a:t>
          </a:r>
          <a:endParaRPr lang="ko-KR" altLang="en-US" b="1" dirty="0"/>
        </a:p>
      </dgm:t>
    </dgm:pt>
    <dgm:pt modelId="{ED1C777D-8125-43D8-8BA4-B6C9C1146BD0}" type="parTrans" cxnId="{6B206EB8-DACC-46FE-A700-E0BC571E210B}">
      <dgm:prSet/>
      <dgm:spPr/>
      <dgm:t>
        <a:bodyPr/>
        <a:lstStyle/>
        <a:p>
          <a:pPr latinLnBrk="1"/>
          <a:endParaRPr lang="ko-KR" altLang="en-US" b="1"/>
        </a:p>
      </dgm:t>
    </dgm:pt>
    <dgm:pt modelId="{A7DC7F16-E28B-4680-87A0-CC057C7E0933}" type="sibTrans" cxnId="{6B206EB8-DACC-46FE-A700-E0BC571E210B}">
      <dgm:prSet/>
      <dgm:spPr/>
      <dgm:t>
        <a:bodyPr/>
        <a:lstStyle/>
        <a:p>
          <a:pPr latinLnBrk="1"/>
          <a:endParaRPr lang="ko-KR" altLang="en-US" b="1"/>
        </a:p>
      </dgm:t>
    </dgm:pt>
    <dgm:pt modelId="{3466A558-2939-4D69-B958-3C7553C38E17}">
      <dgm:prSet phldrT="[텍스트]"/>
      <dgm:spPr/>
      <dgm:t>
        <a:bodyPr/>
        <a:lstStyle/>
        <a:p>
          <a:pPr latinLnBrk="1"/>
          <a:r>
            <a:rPr lang="en-US" altLang="ko-KR" b="1" dirty="0" smtClean="0"/>
            <a:t>?</a:t>
          </a:r>
          <a:endParaRPr lang="ko-KR" altLang="en-US" b="1" dirty="0"/>
        </a:p>
      </dgm:t>
    </dgm:pt>
    <dgm:pt modelId="{3E3E8323-8E59-46D4-86A0-B372B78E3D1B}" type="parTrans" cxnId="{CCDA9C5E-BF22-4B6C-8392-72D1DB00AEC0}">
      <dgm:prSet/>
      <dgm:spPr/>
      <dgm:t>
        <a:bodyPr/>
        <a:lstStyle/>
        <a:p>
          <a:pPr latinLnBrk="1"/>
          <a:endParaRPr lang="ko-KR" altLang="en-US"/>
        </a:p>
      </dgm:t>
    </dgm:pt>
    <dgm:pt modelId="{0FA24F5C-3996-42C7-B678-4F87C7186370}" type="sibTrans" cxnId="{CCDA9C5E-BF22-4B6C-8392-72D1DB00AEC0}">
      <dgm:prSet/>
      <dgm:spPr/>
      <dgm:t>
        <a:bodyPr/>
        <a:lstStyle/>
        <a:p>
          <a:pPr latinLnBrk="1"/>
          <a:endParaRPr lang="ko-KR" altLang="en-US"/>
        </a:p>
      </dgm:t>
    </dgm:pt>
    <dgm:pt modelId="{2889568C-2D17-4413-97D1-F43EB1F78737}" type="pres">
      <dgm:prSet presAssocID="{357D2F76-E8F1-40BC-B63E-721B0B307BEA}" presName="Name0" presStyleCnt="0">
        <dgm:presLayoutVars>
          <dgm:dir/>
          <dgm:resizeHandles val="exact"/>
        </dgm:presLayoutVars>
      </dgm:prSet>
      <dgm:spPr/>
    </dgm:pt>
    <dgm:pt modelId="{1EB24565-C07E-4502-BDCD-3244824D0879}" type="pres">
      <dgm:prSet presAssocID="{1A2B58A3-2066-4AD5-974A-2AC1081F26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17B9ED-FE2F-4D95-AA23-623FC9421289}" type="pres">
      <dgm:prSet presAssocID="{3C681CFD-FF5F-412B-9966-0C01CFB5D224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AE4270B3-2BB2-40F1-98AB-CFAD682E75DA}" type="pres">
      <dgm:prSet presAssocID="{3C681CFD-FF5F-412B-9966-0C01CFB5D224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5F70010-DB30-4204-9632-D4DF17637BE3}" type="pres">
      <dgm:prSet presAssocID="{0BE4101A-B390-4C7D-A68A-375319971181}" presName="node" presStyleLbl="node1" presStyleIdx="1" presStyleCnt="3" custLinFactNeighborX="808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84F881-23AC-4E9F-BD15-1E47D02DB71E}" type="pres">
      <dgm:prSet presAssocID="{A7DC7F16-E28B-4680-87A0-CC057C7E0933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6F1CEF0-9A7E-451D-AB0D-83EA2D001E9F}" type="pres">
      <dgm:prSet presAssocID="{A7DC7F16-E28B-4680-87A0-CC057C7E0933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CDDD78D-5562-4386-90F0-5DA760E36BDA}" type="pres">
      <dgm:prSet presAssocID="{3466A558-2939-4D69-B958-3C7553C38E17}" presName="node" presStyleLbl="node1" presStyleIdx="2" presStyleCnt="3" custLinFactNeighborX="808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B206EB8-DACC-46FE-A700-E0BC571E210B}" srcId="{357D2F76-E8F1-40BC-B63E-721B0B307BEA}" destId="{0BE4101A-B390-4C7D-A68A-375319971181}" srcOrd="1" destOrd="0" parTransId="{ED1C777D-8125-43D8-8BA4-B6C9C1146BD0}" sibTransId="{A7DC7F16-E28B-4680-87A0-CC057C7E0933}"/>
    <dgm:cxn modelId="{CCDA9C5E-BF22-4B6C-8392-72D1DB00AEC0}" srcId="{357D2F76-E8F1-40BC-B63E-721B0B307BEA}" destId="{3466A558-2939-4D69-B958-3C7553C38E17}" srcOrd="2" destOrd="0" parTransId="{3E3E8323-8E59-46D4-86A0-B372B78E3D1B}" sibTransId="{0FA24F5C-3996-42C7-B678-4F87C7186370}"/>
    <dgm:cxn modelId="{145917F9-609F-491B-A9B2-4D5467D8F1CE}" type="presOf" srcId="{1A2B58A3-2066-4AD5-974A-2AC1081F2617}" destId="{1EB24565-C07E-4502-BDCD-3244824D0879}" srcOrd="0" destOrd="0" presId="urn:microsoft.com/office/officeart/2005/8/layout/process1"/>
    <dgm:cxn modelId="{2A521A75-DB3B-4CC5-802C-01ECCA5DCA7F}" type="presOf" srcId="{3C681CFD-FF5F-412B-9966-0C01CFB5D224}" destId="{AE4270B3-2BB2-40F1-98AB-CFAD682E75DA}" srcOrd="1" destOrd="0" presId="urn:microsoft.com/office/officeart/2005/8/layout/process1"/>
    <dgm:cxn modelId="{30D04209-75D8-449B-88AD-5BAEC33F61BB}" type="presOf" srcId="{3466A558-2939-4D69-B958-3C7553C38E17}" destId="{8CDDD78D-5562-4386-90F0-5DA760E36BDA}" srcOrd="0" destOrd="0" presId="urn:microsoft.com/office/officeart/2005/8/layout/process1"/>
    <dgm:cxn modelId="{B545D249-ADFF-4AC6-8403-CC5DC986973A}" type="presOf" srcId="{A7DC7F16-E28B-4680-87A0-CC057C7E0933}" destId="{E6F1CEF0-9A7E-451D-AB0D-83EA2D001E9F}" srcOrd="1" destOrd="0" presId="urn:microsoft.com/office/officeart/2005/8/layout/process1"/>
    <dgm:cxn modelId="{7535D699-894A-474C-A7A7-114E189FEADA}" srcId="{357D2F76-E8F1-40BC-B63E-721B0B307BEA}" destId="{1A2B58A3-2066-4AD5-974A-2AC1081F2617}" srcOrd="0" destOrd="0" parTransId="{41505E76-4415-47EC-A297-8F044569BC7E}" sibTransId="{3C681CFD-FF5F-412B-9966-0C01CFB5D224}"/>
    <dgm:cxn modelId="{4A773C0C-98B8-438A-946D-248857D9E1F4}" type="presOf" srcId="{A7DC7F16-E28B-4680-87A0-CC057C7E0933}" destId="{0184F881-23AC-4E9F-BD15-1E47D02DB71E}" srcOrd="0" destOrd="0" presId="urn:microsoft.com/office/officeart/2005/8/layout/process1"/>
    <dgm:cxn modelId="{F000AD44-E568-4657-8203-A74C0BF4F42F}" type="presOf" srcId="{3C681CFD-FF5F-412B-9966-0C01CFB5D224}" destId="{1617B9ED-FE2F-4D95-AA23-623FC9421289}" srcOrd="0" destOrd="0" presId="urn:microsoft.com/office/officeart/2005/8/layout/process1"/>
    <dgm:cxn modelId="{0E3EE796-9FE4-41D2-AE8B-7ECE78D233B0}" type="presOf" srcId="{0BE4101A-B390-4C7D-A68A-375319971181}" destId="{45F70010-DB30-4204-9632-D4DF17637BE3}" srcOrd="0" destOrd="0" presId="urn:microsoft.com/office/officeart/2005/8/layout/process1"/>
    <dgm:cxn modelId="{C402AC8C-28FE-401A-B9B3-3AAF47ADEC08}" type="presOf" srcId="{357D2F76-E8F1-40BC-B63E-721B0B307BEA}" destId="{2889568C-2D17-4413-97D1-F43EB1F78737}" srcOrd="0" destOrd="0" presId="urn:microsoft.com/office/officeart/2005/8/layout/process1"/>
    <dgm:cxn modelId="{B1221BB5-4B21-455B-8209-C45F50704F14}" type="presParOf" srcId="{2889568C-2D17-4413-97D1-F43EB1F78737}" destId="{1EB24565-C07E-4502-BDCD-3244824D0879}" srcOrd="0" destOrd="0" presId="urn:microsoft.com/office/officeart/2005/8/layout/process1"/>
    <dgm:cxn modelId="{20F919B4-F972-4320-A7D6-B7C3FD32F73E}" type="presParOf" srcId="{2889568C-2D17-4413-97D1-F43EB1F78737}" destId="{1617B9ED-FE2F-4D95-AA23-623FC9421289}" srcOrd="1" destOrd="0" presId="urn:microsoft.com/office/officeart/2005/8/layout/process1"/>
    <dgm:cxn modelId="{48213EC1-AECA-4963-885E-F6EB0654D0E7}" type="presParOf" srcId="{1617B9ED-FE2F-4D95-AA23-623FC9421289}" destId="{AE4270B3-2BB2-40F1-98AB-CFAD682E75DA}" srcOrd="0" destOrd="0" presId="urn:microsoft.com/office/officeart/2005/8/layout/process1"/>
    <dgm:cxn modelId="{32FF886A-C329-4B0D-81E7-842EA355C67F}" type="presParOf" srcId="{2889568C-2D17-4413-97D1-F43EB1F78737}" destId="{45F70010-DB30-4204-9632-D4DF17637BE3}" srcOrd="2" destOrd="0" presId="urn:microsoft.com/office/officeart/2005/8/layout/process1"/>
    <dgm:cxn modelId="{F3D12BBA-4049-4B38-84C5-90A09D79CDD5}" type="presParOf" srcId="{2889568C-2D17-4413-97D1-F43EB1F78737}" destId="{0184F881-23AC-4E9F-BD15-1E47D02DB71E}" srcOrd="3" destOrd="0" presId="urn:microsoft.com/office/officeart/2005/8/layout/process1"/>
    <dgm:cxn modelId="{C9FC9317-8A7D-496A-8E90-AB6628C7AFCA}" type="presParOf" srcId="{0184F881-23AC-4E9F-BD15-1E47D02DB71E}" destId="{E6F1CEF0-9A7E-451D-AB0D-83EA2D001E9F}" srcOrd="0" destOrd="0" presId="urn:microsoft.com/office/officeart/2005/8/layout/process1"/>
    <dgm:cxn modelId="{43ED7048-C34F-47F8-9B5F-BDDDD60EE9DD}" type="presParOf" srcId="{2889568C-2D17-4413-97D1-F43EB1F78737}" destId="{8CDDD78D-5562-4386-90F0-5DA760E36B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94486A-75D2-4F48-90E5-2AA71B61C14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535AE79B-8695-42A8-A457-1E4E5EFDF729}">
      <dgm:prSet phldrT="[텍스트]" custT="1"/>
      <dgm:spPr/>
      <dgm:t>
        <a:bodyPr/>
        <a:lstStyle/>
        <a:p>
          <a:pPr latinLnBrk="1"/>
          <a:r>
            <a:rPr lang="ko-KR" altLang="en-US" sz="1600" b="1" dirty="0" smtClean="0"/>
            <a:t>프로그램</a:t>
          </a:r>
          <a:endParaRPr lang="en-US" altLang="ko-KR" sz="1600" b="1" dirty="0" smtClean="0"/>
        </a:p>
        <a:p>
          <a:pPr latinLnBrk="1"/>
          <a:r>
            <a:rPr lang="ko-KR" altLang="en-US" sz="1600" b="1" dirty="0" smtClean="0"/>
            <a:t>개발</a:t>
          </a:r>
          <a:endParaRPr lang="ko-KR" altLang="en-US" sz="1600" b="1" dirty="0"/>
        </a:p>
      </dgm:t>
    </dgm:pt>
    <dgm:pt modelId="{B08FA75A-46E5-41DB-92EF-9EDB1DD9E791}" type="parTrans" cxnId="{5387A2B2-87AE-4157-82A0-E2A7EB992F1C}">
      <dgm:prSet/>
      <dgm:spPr/>
      <dgm:t>
        <a:bodyPr/>
        <a:lstStyle/>
        <a:p>
          <a:pPr latinLnBrk="1"/>
          <a:endParaRPr lang="ko-KR" altLang="en-US" sz="2000" b="1"/>
        </a:p>
      </dgm:t>
    </dgm:pt>
    <dgm:pt modelId="{3FC91F47-9CF4-46CD-816B-3DC16404C676}" type="sibTrans" cxnId="{5387A2B2-87AE-4157-82A0-E2A7EB992F1C}">
      <dgm:prSet custT="1"/>
      <dgm:spPr/>
      <dgm:t>
        <a:bodyPr/>
        <a:lstStyle/>
        <a:p>
          <a:pPr latinLnBrk="1"/>
          <a:endParaRPr lang="ko-KR" altLang="en-US" sz="1050" b="1"/>
        </a:p>
      </dgm:t>
    </dgm:pt>
    <dgm:pt modelId="{5EBF1940-075C-4943-97EB-6D2EBC1444B7}">
      <dgm:prSet phldrT="[텍스트]" custT="1"/>
      <dgm:spPr/>
      <dgm:t>
        <a:bodyPr/>
        <a:lstStyle/>
        <a:p>
          <a:pPr latinLnBrk="1"/>
          <a:r>
            <a:rPr lang="ko-KR" altLang="en-US" sz="1600" b="1" dirty="0" smtClean="0"/>
            <a:t>전국</a:t>
          </a:r>
          <a:endParaRPr lang="en-US" altLang="ko-KR" sz="1600" b="1" dirty="0" smtClean="0"/>
        </a:p>
        <a:p>
          <a:pPr latinLnBrk="1"/>
          <a:r>
            <a:rPr lang="ko-KR" altLang="en-US" sz="1600" b="1" dirty="0" smtClean="0"/>
            <a:t>학교투입</a:t>
          </a:r>
          <a:endParaRPr lang="en-US" altLang="ko-KR" sz="1600" b="1" dirty="0" smtClean="0"/>
        </a:p>
      </dgm:t>
    </dgm:pt>
    <dgm:pt modelId="{2DA81025-8832-4425-AADE-09C4767DA913}" type="parTrans" cxnId="{77BD44EF-5ECE-4CED-9526-B7629415B854}">
      <dgm:prSet/>
      <dgm:spPr/>
      <dgm:t>
        <a:bodyPr/>
        <a:lstStyle/>
        <a:p>
          <a:pPr latinLnBrk="1"/>
          <a:endParaRPr lang="ko-KR" altLang="en-US" sz="2000" b="1"/>
        </a:p>
      </dgm:t>
    </dgm:pt>
    <dgm:pt modelId="{A48B81BE-5337-4466-9858-BD0E057BC150}" type="sibTrans" cxnId="{77BD44EF-5ECE-4CED-9526-B7629415B854}">
      <dgm:prSet custT="1"/>
      <dgm:spPr/>
      <dgm:t>
        <a:bodyPr/>
        <a:lstStyle/>
        <a:p>
          <a:pPr latinLnBrk="1"/>
          <a:endParaRPr lang="ko-KR" altLang="en-US" sz="1050" b="1"/>
        </a:p>
      </dgm:t>
    </dgm:pt>
    <dgm:pt modelId="{6118D7AC-E750-428E-80B6-B7886AACE74F}">
      <dgm:prSet phldrT="[텍스트]" custT="1"/>
      <dgm:spPr>
        <a:solidFill>
          <a:srgbClr val="FFFF00"/>
        </a:solidFill>
      </dgm:spPr>
      <dgm:t>
        <a:bodyPr/>
        <a:lstStyle/>
        <a:p>
          <a:pPr latinLnBrk="1"/>
          <a:r>
            <a:rPr lang="ko-KR" altLang="en-US" sz="1600" b="1" dirty="0" smtClean="0">
              <a:solidFill>
                <a:srgbClr val="FF0000"/>
              </a:solidFill>
            </a:rPr>
            <a:t>운영 성과발표회를  </a:t>
          </a:r>
          <a:endParaRPr lang="en-US" altLang="ko-KR" sz="1600" b="1" dirty="0" smtClean="0">
            <a:solidFill>
              <a:srgbClr val="FF0000"/>
            </a:solidFill>
          </a:endParaRPr>
        </a:p>
        <a:p>
          <a:pPr latinLnBrk="1"/>
          <a:r>
            <a:rPr lang="ko-KR" altLang="en-US" sz="1600" b="1" dirty="0" smtClean="0">
              <a:solidFill>
                <a:srgbClr val="FF0000"/>
              </a:solidFill>
            </a:rPr>
            <a:t>통한 </a:t>
          </a:r>
          <a:r>
            <a:rPr lang="ko-KR" altLang="en-US" sz="1600" b="1" dirty="0" smtClean="0">
              <a:solidFill>
                <a:srgbClr val="FF0000"/>
              </a:solidFill>
            </a:rPr>
            <a:t>의견 </a:t>
          </a:r>
          <a:r>
            <a:rPr lang="ko-KR" altLang="en-US" sz="1600" b="1" dirty="0" smtClean="0">
              <a:solidFill>
                <a:srgbClr val="FF0000"/>
              </a:solidFill>
            </a:rPr>
            <a:t>수렴</a:t>
          </a:r>
          <a:endParaRPr lang="en-US" altLang="ko-KR" sz="1600" b="1" dirty="0" smtClean="0">
            <a:solidFill>
              <a:srgbClr val="FF0000"/>
            </a:solidFill>
          </a:endParaRPr>
        </a:p>
      </dgm:t>
    </dgm:pt>
    <dgm:pt modelId="{C70539F7-7047-44AC-A4BF-60AEE453C3D5}" type="parTrans" cxnId="{06EE1343-DC69-46C4-AE55-5C03F47B128E}">
      <dgm:prSet/>
      <dgm:spPr/>
      <dgm:t>
        <a:bodyPr/>
        <a:lstStyle/>
        <a:p>
          <a:pPr latinLnBrk="1"/>
          <a:endParaRPr lang="ko-KR" altLang="en-US" sz="2000" b="1"/>
        </a:p>
      </dgm:t>
    </dgm:pt>
    <dgm:pt modelId="{68904EAB-BCBD-4F16-9064-F182B78E0E48}" type="sibTrans" cxnId="{06EE1343-DC69-46C4-AE55-5C03F47B128E}">
      <dgm:prSet custT="1"/>
      <dgm:spPr/>
      <dgm:t>
        <a:bodyPr/>
        <a:lstStyle/>
        <a:p>
          <a:pPr latinLnBrk="1"/>
          <a:endParaRPr lang="ko-KR" altLang="en-US" sz="1050" b="1"/>
        </a:p>
      </dgm:t>
    </dgm:pt>
    <dgm:pt modelId="{D5850CB7-7460-4CF8-AAE2-26850AAD06A4}">
      <dgm:prSet phldrT="[텍스트]" custT="1"/>
      <dgm:spPr/>
      <dgm:t>
        <a:bodyPr/>
        <a:lstStyle/>
        <a:p>
          <a:pPr latinLnBrk="1"/>
          <a:r>
            <a:rPr lang="ko-KR" altLang="en-US" sz="1600" b="1" dirty="0" smtClean="0"/>
            <a:t>프로그램 </a:t>
          </a:r>
          <a:endParaRPr lang="en-US" altLang="ko-KR" sz="1600" b="1" dirty="0" smtClean="0"/>
        </a:p>
        <a:p>
          <a:pPr latinLnBrk="1"/>
          <a:r>
            <a:rPr lang="ko-KR" altLang="en-US" sz="1600" b="1" dirty="0" smtClean="0"/>
            <a:t>수정</a:t>
          </a:r>
          <a:endParaRPr lang="ko-KR" altLang="en-US" sz="1600" b="1" dirty="0"/>
        </a:p>
      </dgm:t>
    </dgm:pt>
    <dgm:pt modelId="{5EC058A2-A41E-445E-ACF7-008D2A3C9CF9}" type="parTrans" cxnId="{15A0D21E-BBA2-4D5B-BDEB-DBB97B8B3D3C}">
      <dgm:prSet/>
      <dgm:spPr/>
      <dgm:t>
        <a:bodyPr/>
        <a:lstStyle/>
        <a:p>
          <a:pPr latinLnBrk="1"/>
          <a:endParaRPr lang="ko-KR" altLang="en-US" sz="2000" b="1"/>
        </a:p>
      </dgm:t>
    </dgm:pt>
    <dgm:pt modelId="{3FF3586D-F07D-4CB9-87A8-F03576D2529F}" type="sibTrans" cxnId="{15A0D21E-BBA2-4D5B-BDEB-DBB97B8B3D3C}">
      <dgm:prSet/>
      <dgm:spPr/>
      <dgm:t>
        <a:bodyPr/>
        <a:lstStyle/>
        <a:p>
          <a:pPr latinLnBrk="1"/>
          <a:endParaRPr lang="ko-KR" altLang="en-US" sz="2000" b="1"/>
        </a:p>
      </dgm:t>
    </dgm:pt>
    <dgm:pt modelId="{07A786AB-C0E7-44A8-83F4-DF3E27EC8781}" type="pres">
      <dgm:prSet presAssocID="{6F94486A-75D2-4F48-90E5-2AA71B61C14C}" presName="Name0" presStyleCnt="0">
        <dgm:presLayoutVars>
          <dgm:dir/>
          <dgm:resizeHandles val="exact"/>
        </dgm:presLayoutVars>
      </dgm:prSet>
      <dgm:spPr/>
    </dgm:pt>
    <dgm:pt modelId="{37C85724-5E39-49C9-9B7F-F679128130C2}" type="pres">
      <dgm:prSet presAssocID="{535AE79B-8695-42A8-A457-1E4E5EFDF729}" presName="node" presStyleLbl="node1" presStyleIdx="0" presStyleCnt="4" custScaleX="740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1604DF-B5B8-43C2-A41A-1F496262E9A0}" type="pres">
      <dgm:prSet presAssocID="{3FC91F47-9CF4-46CD-816B-3DC16404C676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BBF1FEA-AF49-469E-A9B5-ED60002036DF}" type="pres">
      <dgm:prSet presAssocID="{3FC91F47-9CF4-46CD-816B-3DC16404C676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F2F0E6E-B6B8-4C21-BBF9-6E21ADC9D5A2}" type="pres">
      <dgm:prSet presAssocID="{5EBF1940-075C-4943-97EB-6D2EBC1444B7}" presName="node" presStyleLbl="node1" presStyleIdx="1" presStyleCnt="4" custScaleX="11065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DC8FA0-0ED3-4CF7-A40A-3937AF83365C}" type="pres">
      <dgm:prSet presAssocID="{A48B81BE-5337-4466-9858-BD0E057BC150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FB3E7E3-2712-466E-B4C9-E612CA0B9A47}" type="pres">
      <dgm:prSet presAssocID="{A48B81BE-5337-4466-9858-BD0E057BC150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029469D-E42C-4934-8C3F-1F98408F8B3D}" type="pres">
      <dgm:prSet presAssocID="{6118D7AC-E750-428E-80B6-B7886AACE74F}" presName="node" presStyleLbl="node1" presStyleIdx="2" presStyleCnt="4" custScaleX="13645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D67EC6-4E7E-4924-BEC7-205347728350}" type="pres">
      <dgm:prSet presAssocID="{68904EAB-BCBD-4F16-9064-F182B78E0E48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270B6387-BDCD-40A1-9AE4-16075313B532}" type="pres">
      <dgm:prSet presAssocID="{68904EAB-BCBD-4F16-9064-F182B78E0E48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A5E01979-5BF5-463D-BB89-497B36226EE6}" type="pres">
      <dgm:prSet presAssocID="{D5850CB7-7460-4CF8-AAE2-26850AAD06A4}" presName="node" presStyleLbl="node1" presStyleIdx="3" presStyleCnt="4" custScaleX="638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36D2280-FA26-4F1D-8D99-ABC5662E0EF5}" type="presOf" srcId="{3FC91F47-9CF4-46CD-816B-3DC16404C676}" destId="{4BBF1FEA-AF49-469E-A9B5-ED60002036DF}" srcOrd="1" destOrd="0" presId="urn:microsoft.com/office/officeart/2005/8/layout/process1"/>
    <dgm:cxn modelId="{3890D2D2-083E-42C6-A4F1-13396AA96FCD}" type="presOf" srcId="{5EBF1940-075C-4943-97EB-6D2EBC1444B7}" destId="{3F2F0E6E-B6B8-4C21-BBF9-6E21ADC9D5A2}" srcOrd="0" destOrd="0" presId="urn:microsoft.com/office/officeart/2005/8/layout/process1"/>
    <dgm:cxn modelId="{2079D7D0-CA7F-40A4-A0D4-105FACD51E53}" type="presOf" srcId="{6118D7AC-E750-428E-80B6-B7886AACE74F}" destId="{8029469D-E42C-4934-8C3F-1F98408F8B3D}" srcOrd="0" destOrd="0" presId="urn:microsoft.com/office/officeart/2005/8/layout/process1"/>
    <dgm:cxn modelId="{E2D662FE-1186-455A-AFE9-8CBC0579A7EB}" type="presOf" srcId="{D5850CB7-7460-4CF8-AAE2-26850AAD06A4}" destId="{A5E01979-5BF5-463D-BB89-497B36226EE6}" srcOrd="0" destOrd="0" presId="urn:microsoft.com/office/officeart/2005/8/layout/process1"/>
    <dgm:cxn modelId="{01E633BD-50E2-441E-9909-52FF1ACF3931}" type="presOf" srcId="{A48B81BE-5337-4466-9858-BD0E057BC150}" destId="{AFB3E7E3-2712-466E-B4C9-E612CA0B9A47}" srcOrd="1" destOrd="0" presId="urn:microsoft.com/office/officeart/2005/8/layout/process1"/>
    <dgm:cxn modelId="{A88FA2FB-1885-47E5-B75A-6E71A16B5958}" type="presOf" srcId="{535AE79B-8695-42A8-A457-1E4E5EFDF729}" destId="{37C85724-5E39-49C9-9B7F-F679128130C2}" srcOrd="0" destOrd="0" presId="urn:microsoft.com/office/officeart/2005/8/layout/process1"/>
    <dgm:cxn modelId="{207BD400-050D-42F7-811C-CA8AE8A9B456}" type="presOf" srcId="{68904EAB-BCBD-4F16-9064-F182B78E0E48}" destId="{63D67EC6-4E7E-4924-BEC7-205347728350}" srcOrd="0" destOrd="0" presId="urn:microsoft.com/office/officeart/2005/8/layout/process1"/>
    <dgm:cxn modelId="{06EE1343-DC69-46C4-AE55-5C03F47B128E}" srcId="{6F94486A-75D2-4F48-90E5-2AA71B61C14C}" destId="{6118D7AC-E750-428E-80B6-B7886AACE74F}" srcOrd="2" destOrd="0" parTransId="{C70539F7-7047-44AC-A4BF-60AEE453C3D5}" sibTransId="{68904EAB-BCBD-4F16-9064-F182B78E0E48}"/>
    <dgm:cxn modelId="{5387A2B2-87AE-4157-82A0-E2A7EB992F1C}" srcId="{6F94486A-75D2-4F48-90E5-2AA71B61C14C}" destId="{535AE79B-8695-42A8-A457-1E4E5EFDF729}" srcOrd="0" destOrd="0" parTransId="{B08FA75A-46E5-41DB-92EF-9EDB1DD9E791}" sibTransId="{3FC91F47-9CF4-46CD-816B-3DC16404C676}"/>
    <dgm:cxn modelId="{8F65EDD9-F18D-43B6-8157-15B63436B13B}" type="presOf" srcId="{68904EAB-BCBD-4F16-9064-F182B78E0E48}" destId="{270B6387-BDCD-40A1-9AE4-16075313B532}" srcOrd="1" destOrd="0" presId="urn:microsoft.com/office/officeart/2005/8/layout/process1"/>
    <dgm:cxn modelId="{82903DBF-9F0C-49F7-AEF2-9A9BB6B82BE5}" type="presOf" srcId="{3FC91F47-9CF4-46CD-816B-3DC16404C676}" destId="{6D1604DF-B5B8-43C2-A41A-1F496262E9A0}" srcOrd="0" destOrd="0" presId="urn:microsoft.com/office/officeart/2005/8/layout/process1"/>
    <dgm:cxn modelId="{1DE4F0B4-4A3E-4FD3-B6DC-7661679E4582}" type="presOf" srcId="{A48B81BE-5337-4466-9858-BD0E057BC150}" destId="{45DC8FA0-0ED3-4CF7-A40A-3937AF83365C}" srcOrd="0" destOrd="0" presId="urn:microsoft.com/office/officeart/2005/8/layout/process1"/>
    <dgm:cxn modelId="{B19E883C-1865-48D1-A30D-FF5957A2E492}" type="presOf" srcId="{6F94486A-75D2-4F48-90E5-2AA71B61C14C}" destId="{07A786AB-C0E7-44A8-83F4-DF3E27EC8781}" srcOrd="0" destOrd="0" presId="urn:microsoft.com/office/officeart/2005/8/layout/process1"/>
    <dgm:cxn modelId="{77BD44EF-5ECE-4CED-9526-B7629415B854}" srcId="{6F94486A-75D2-4F48-90E5-2AA71B61C14C}" destId="{5EBF1940-075C-4943-97EB-6D2EBC1444B7}" srcOrd="1" destOrd="0" parTransId="{2DA81025-8832-4425-AADE-09C4767DA913}" sibTransId="{A48B81BE-5337-4466-9858-BD0E057BC150}"/>
    <dgm:cxn modelId="{15A0D21E-BBA2-4D5B-BDEB-DBB97B8B3D3C}" srcId="{6F94486A-75D2-4F48-90E5-2AA71B61C14C}" destId="{D5850CB7-7460-4CF8-AAE2-26850AAD06A4}" srcOrd="3" destOrd="0" parTransId="{5EC058A2-A41E-445E-ACF7-008D2A3C9CF9}" sibTransId="{3FF3586D-F07D-4CB9-87A8-F03576D2529F}"/>
    <dgm:cxn modelId="{5AEB12C5-5A7F-438D-A97D-D2BEB335209C}" type="presParOf" srcId="{07A786AB-C0E7-44A8-83F4-DF3E27EC8781}" destId="{37C85724-5E39-49C9-9B7F-F679128130C2}" srcOrd="0" destOrd="0" presId="urn:microsoft.com/office/officeart/2005/8/layout/process1"/>
    <dgm:cxn modelId="{BED1DC0E-E850-48F5-A830-DE9A71E60A86}" type="presParOf" srcId="{07A786AB-C0E7-44A8-83F4-DF3E27EC8781}" destId="{6D1604DF-B5B8-43C2-A41A-1F496262E9A0}" srcOrd="1" destOrd="0" presId="urn:microsoft.com/office/officeart/2005/8/layout/process1"/>
    <dgm:cxn modelId="{58EFDD53-087B-4FEE-9C57-AA307F3DCA69}" type="presParOf" srcId="{6D1604DF-B5B8-43C2-A41A-1F496262E9A0}" destId="{4BBF1FEA-AF49-469E-A9B5-ED60002036DF}" srcOrd="0" destOrd="0" presId="urn:microsoft.com/office/officeart/2005/8/layout/process1"/>
    <dgm:cxn modelId="{CE0BF04E-606E-415E-B7AA-A0D84DE8C622}" type="presParOf" srcId="{07A786AB-C0E7-44A8-83F4-DF3E27EC8781}" destId="{3F2F0E6E-B6B8-4C21-BBF9-6E21ADC9D5A2}" srcOrd="2" destOrd="0" presId="urn:microsoft.com/office/officeart/2005/8/layout/process1"/>
    <dgm:cxn modelId="{2443DE11-42D9-4311-92B0-8F6FCF0936E2}" type="presParOf" srcId="{07A786AB-C0E7-44A8-83F4-DF3E27EC8781}" destId="{45DC8FA0-0ED3-4CF7-A40A-3937AF83365C}" srcOrd="3" destOrd="0" presId="urn:microsoft.com/office/officeart/2005/8/layout/process1"/>
    <dgm:cxn modelId="{B0D45F39-9AAB-4D1A-A4A5-13BCCAA34230}" type="presParOf" srcId="{45DC8FA0-0ED3-4CF7-A40A-3937AF83365C}" destId="{AFB3E7E3-2712-466E-B4C9-E612CA0B9A47}" srcOrd="0" destOrd="0" presId="urn:microsoft.com/office/officeart/2005/8/layout/process1"/>
    <dgm:cxn modelId="{8BE4F711-1A2E-411D-96A5-E911B2460C6A}" type="presParOf" srcId="{07A786AB-C0E7-44A8-83F4-DF3E27EC8781}" destId="{8029469D-E42C-4934-8C3F-1F98408F8B3D}" srcOrd="4" destOrd="0" presId="urn:microsoft.com/office/officeart/2005/8/layout/process1"/>
    <dgm:cxn modelId="{2982B35B-9C41-478E-AE87-B3FA6381F208}" type="presParOf" srcId="{07A786AB-C0E7-44A8-83F4-DF3E27EC8781}" destId="{63D67EC6-4E7E-4924-BEC7-205347728350}" srcOrd="5" destOrd="0" presId="urn:microsoft.com/office/officeart/2005/8/layout/process1"/>
    <dgm:cxn modelId="{D9DEB50B-563A-47AB-82C8-70C59883ED05}" type="presParOf" srcId="{63D67EC6-4E7E-4924-BEC7-205347728350}" destId="{270B6387-BDCD-40A1-9AE4-16075313B532}" srcOrd="0" destOrd="0" presId="urn:microsoft.com/office/officeart/2005/8/layout/process1"/>
    <dgm:cxn modelId="{FF54A27F-BF05-456C-ADFE-7DD9C4CC23E5}" type="presParOf" srcId="{07A786AB-C0E7-44A8-83F4-DF3E27EC8781}" destId="{A5E01979-5BF5-463D-BB89-497B36226EE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24565-C07E-4502-BDCD-3244824D0879}">
      <dsp:nvSpPr>
        <dsp:cNvPr id="0" name=""/>
        <dsp:cNvSpPr/>
      </dsp:nvSpPr>
      <dsp:spPr>
        <a:xfrm>
          <a:off x="5906" y="846414"/>
          <a:ext cx="1765419" cy="10592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프로그램 </a:t>
          </a:r>
          <a:endParaRPr lang="en-US" altLang="ko-KR" sz="1800" b="1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개발</a:t>
          </a:r>
          <a:endParaRPr lang="ko-KR" altLang="en-US" sz="1800" b="1" kern="1200" dirty="0"/>
        </a:p>
      </dsp:txBody>
      <dsp:txXfrm>
        <a:off x="36930" y="877438"/>
        <a:ext cx="1703371" cy="997203"/>
      </dsp:txXfrm>
    </dsp:sp>
    <dsp:sp modelId="{1617B9ED-FE2F-4D95-AA23-623FC9421289}">
      <dsp:nvSpPr>
        <dsp:cNvPr id="0" name=""/>
        <dsp:cNvSpPr/>
      </dsp:nvSpPr>
      <dsp:spPr>
        <a:xfrm>
          <a:off x="1962143" y="1157127"/>
          <a:ext cx="404532" cy="43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/>
        </a:p>
      </dsp:txBody>
      <dsp:txXfrm>
        <a:off x="1962143" y="1244692"/>
        <a:ext cx="283172" cy="262694"/>
      </dsp:txXfrm>
    </dsp:sp>
    <dsp:sp modelId="{45F70010-DB30-4204-9632-D4DF17637BE3}">
      <dsp:nvSpPr>
        <dsp:cNvPr id="0" name=""/>
        <dsp:cNvSpPr/>
      </dsp:nvSpPr>
      <dsp:spPr>
        <a:xfrm>
          <a:off x="2534594" y="846414"/>
          <a:ext cx="1765419" cy="10592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자료 탑재</a:t>
          </a:r>
          <a:endParaRPr lang="ko-KR" altLang="en-US" sz="1800" b="1" kern="1200" dirty="0"/>
        </a:p>
      </dsp:txBody>
      <dsp:txXfrm>
        <a:off x="2565618" y="877438"/>
        <a:ext cx="1703371" cy="997203"/>
      </dsp:txXfrm>
    </dsp:sp>
    <dsp:sp modelId="{0184F881-23AC-4E9F-BD15-1E47D02DB71E}">
      <dsp:nvSpPr>
        <dsp:cNvPr id="0" name=""/>
        <dsp:cNvSpPr/>
      </dsp:nvSpPr>
      <dsp:spPr>
        <a:xfrm>
          <a:off x="4463758" y="1157127"/>
          <a:ext cx="347136" cy="43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/>
        </a:p>
      </dsp:txBody>
      <dsp:txXfrm>
        <a:off x="4463758" y="1244692"/>
        <a:ext cx="242995" cy="262694"/>
      </dsp:txXfrm>
    </dsp:sp>
    <dsp:sp modelId="{8CDDD78D-5562-4386-90F0-5DA760E36BDA}">
      <dsp:nvSpPr>
        <dsp:cNvPr id="0" name=""/>
        <dsp:cNvSpPr/>
      </dsp:nvSpPr>
      <dsp:spPr>
        <a:xfrm>
          <a:off x="4954988" y="846414"/>
          <a:ext cx="1765419" cy="10592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/>
            <a:t>?</a:t>
          </a:r>
          <a:endParaRPr lang="ko-KR" altLang="en-US" sz="1800" b="1" kern="1200" dirty="0"/>
        </a:p>
      </dsp:txBody>
      <dsp:txXfrm>
        <a:off x="4986012" y="877438"/>
        <a:ext cx="1703371" cy="997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24565-C07E-4502-BDCD-3244824D0879}">
      <dsp:nvSpPr>
        <dsp:cNvPr id="0" name=""/>
        <dsp:cNvSpPr/>
      </dsp:nvSpPr>
      <dsp:spPr>
        <a:xfrm>
          <a:off x="5906" y="846414"/>
          <a:ext cx="1765419" cy="10592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프로그램 </a:t>
          </a:r>
          <a:endParaRPr lang="en-US" altLang="ko-KR" sz="1800" b="1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개발</a:t>
          </a:r>
          <a:endParaRPr lang="ko-KR" altLang="en-US" sz="1800" b="1" kern="1200" dirty="0"/>
        </a:p>
      </dsp:txBody>
      <dsp:txXfrm>
        <a:off x="36930" y="877438"/>
        <a:ext cx="1703371" cy="997203"/>
      </dsp:txXfrm>
    </dsp:sp>
    <dsp:sp modelId="{1617B9ED-FE2F-4D95-AA23-623FC9421289}">
      <dsp:nvSpPr>
        <dsp:cNvPr id="0" name=""/>
        <dsp:cNvSpPr/>
      </dsp:nvSpPr>
      <dsp:spPr>
        <a:xfrm>
          <a:off x="1962143" y="1157127"/>
          <a:ext cx="404532" cy="43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/>
        </a:p>
      </dsp:txBody>
      <dsp:txXfrm>
        <a:off x="1962143" y="1244692"/>
        <a:ext cx="283172" cy="262694"/>
      </dsp:txXfrm>
    </dsp:sp>
    <dsp:sp modelId="{45F70010-DB30-4204-9632-D4DF17637BE3}">
      <dsp:nvSpPr>
        <dsp:cNvPr id="0" name=""/>
        <dsp:cNvSpPr/>
      </dsp:nvSpPr>
      <dsp:spPr>
        <a:xfrm>
          <a:off x="2534594" y="846414"/>
          <a:ext cx="1765419" cy="10592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자료 탑재</a:t>
          </a:r>
          <a:endParaRPr lang="ko-KR" altLang="en-US" sz="1800" b="1" kern="1200" dirty="0"/>
        </a:p>
      </dsp:txBody>
      <dsp:txXfrm>
        <a:off x="2565618" y="877438"/>
        <a:ext cx="1703371" cy="997203"/>
      </dsp:txXfrm>
    </dsp:sp>
    <dsp:sp modelId="{0184F881-23AC-4E9F-BD15-1E47D02DB71E}">
      <dsp:nvSpPr>
        <dsp:cNvPr id="0" name=""/>
        <dsp:cNvSpPr/>
      </dsp:nvSpPr>
      <dsp:spPr>
        <a:xfrm>
          <a:off x="4463758" y="1157127"/>
          <a:ext cx="347136" cy="43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/>
        </a:p>
      </dsp:txBody>
      <dsp:txXfrm>
        <a:off x="4463758" y="1244692"/>
        <a:ext cx="242995" cy="262694"/>
      </dsp:txXfrm>
    </dsp:sp>
    <dsp:sp modelId="{8CDDD78D-5562-4386-90F0-5DA760E36BDA}">
      <dsp:nvSpPr>
        <dsp:cNvPr id="0" name=""/>
        <dsp:cNvSpPr/>
      </dsp:nvSpPr>
      <dsp:spPr>
        <a:xfrm>
          <a:off x="4954988" y="846414"/>
          <a:ext cx="1765419" cy="10592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/>
            <a:t>?</a:t>
          </a:r>
          <a:endParaRPr lang="ko-KR" altLang="en-US" sz="1800" b="1" kern="1200" dirty="0"/>
        </a:p>
      </dsp:txBody>
      <dsp:txXfrm>
        <a:off x="4986012" y="877438"/>
        <a:ext cx="1703371" cy="997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85724-5E39-49C9-9B7F-F679128130C2}">
      <dsp:nvSpPr>
        <dsp:cNvPr id="0" name=""/>
        <dsp:cNvSpPr/>
      </dsp:nvSpPr>
      <dsp:spPr>
        <a:xfrm>
          <a:off x="827" y="103940"/>
          <a:ext cx="1256256" cy="13042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프로그램</a:t>
          </a:r>
          <a:endParaRPr lang="en-US" altLang="ko-KR" sz="1600" b="1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개발</a:t>
          </a:r>
          <a:endParaRPr lang="ko-KR" altLang="en-US" sz="1600" b="1" kern="1200" dirty="0"/>
        </a:p>
      </dsp:txBody>
      <dsp:txXfrm>
        <a:off x="37621" y="140734"/>
        <a:ext cx="1182668" cy="1230700"/>
      </dsp:txXfrm>
    </dsp:sp>
    <dsp:sp modelId="{6D1604DF-B5B8-43C2-A41A-1F496262E9A0}">
      <dsp:nvSpPr>
        <dsp:cNvPr id="0" name=""/>
        <dsp:cNvSpPr/>
      </dsp:nvSpPr>
      <dsp:spPr>
        <a:xfrm>
          <a:off x="1426747" y="545701"/>
          <a:ext cx="359686" cy="420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50" b="1" kern="1200"/>
        </a:p>
      </dsp:txBody>
      <dsp:txXfrm>
        <a:off x="1426747" y="629854"/>
        <a:ext cx="251780" cy="252459"/>
      </dsp:txXfrm>
    </dsp:sp>
    <dsp:sp modelId="{3F2F0E6E-B6B8-4C21-BBF9-6E21ADC9D5A2}">
      <dsp:nvSpPr>
        <dsp:cNvPr id="0" name=""/>
        <dsp:cNvSpPr/>
      </dsp:nvSpPr>
      <dsp:spPr>
        <a:xfrm>
          <a:off x="1935738" y="103940"/>
          <a:ext cx="1877378" cy="130428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전국</a:t>
          </a:r>
          <a:endParaRPr lang="en-US" altLang="ko-KR" sz="1600" b="1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학교투입</a:t>
          </a:r>
          <a:endParaRPr lang="en-US" altLang="ko-KR" sz="1600" b="1" kern="1200" dirty="0" smtClean="0"/>
        </a:p>
      </dsp:txBody>
      <dsp:txXfrm>
        <a:off x="1973939" y="142141"/>
        <a:ext cx="1800976" cy="1227886"/>
      </dsp:txXfrm>
    </dsp:sp>
    <dsp:sp modelId="{45DC8FA0-0ED3-4CF7-A40A-3937AF83365C}">
      <dsp:nvSpPr>
        <dsp:cNvPr id="0" name=""/>
        <dsp:cNvSpPr/>
      </dsp:nvSpPr>
      <dsp:spPr>
        <a:xfrm>
          <a:off x="3982780" y="545701"/>
          <a:ext cx="359686" cy="420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50" b="1" kern="1200"/>
        </a:p>
      </dsp:txBody>
      <dsp:txXfrm>
        <a:off x="3982780" y="629854"/>
        <a:ext cx="251780" cy="252459"/>
      </dsp:txXfrm>
    </dsp:sp>
    <dsp:sp modelId="{8029469D-E42C-4934-8C3F-1F98408F8B3D}">
      <dsp:nvSpPr>
        <dsp:cNvPr id="0" name=""/>
        <dsp:cNvSpPr/>
      </dsp:nvSpPr>
      <dsp:spPr>
        <a:xfrm>
          <a:off x="4491770" y="103940"/>
          <a:ext cx="2315195" cy="130428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rgbClr val="FF0000"/>
              </a:solidFill>
            </a:rPr>
            <a:t>운영 성과발표회를  </a:t>
          </a:r>
          <a:endParaRPr lang="en-US" altLang="ko-KR" sz="1600" b="1" kern="1200" dirty="0" smtClean="0">
            <a:solidFill>
              <a:srgbClr val="FF0000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rgbClr val="FF0000"/>
              </a:solidFill>
            </a:rPr>
            <a:t>통한 </a:t>
          </a:r>
          <a:r>
            <a:rPr lang="ko-KR" altLang="en-US" sz="1600" b="1" kern="1200" dirty="0" smtClean="0">
              <a:solidFill>
                <a:srgbClr val="FF0000"/>
              </a:solidFill>
            </a:rPr>
            <a:t>의견 </a:t>
          </a:r>
          <a:r>
            <a:rPr lang="ko-KR" altLang="en-US" sz="1600" b="1" kern="1200" dirty="0" smtClean="0">
              <a:solidFill>
                <a:srgbClr val="FF0000"/>
              </a:solidFill>
            </a:rPr>
            <a:t>수렴</a:t>
          </a:r>
          <a:endParaRPr lang="en-US" altLang="ko-KR" sz="1600" b="1" kern="1200" dirty="0" smtClean="0">
            <a:solidFill>
              <a:srgbClr val="FF0000"/>
            </a:solidFill>
          </a:endParaRPr>
        </a:p>
      </dsp:txBody>
      <dsp:txXfrm>
        <a:off x="4529971" y="142141"/>
        <a:ext cx="2238793" cy="1227886"/>
      </dsp:txXfrm>
    </dsp:sp>
    <dsp:sp modelId="{63D67EC6-4E7E-4924-BEC7-205347728350}">
      <dsp:nvSpPr>
        <dsp:cNvPr id="0" name=""/>
        <dsp:cNvSpPr/>
      </dsp:nvSpPr>
      <dsp:spPr>
        <a:xfrm>
          <a:off x="6976629" y="545701"/>
          <a:ext cx="359686" cy="420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50" b="1" kern="1200"/>
        </a:p>
      </dsp:txBody>
      <dsp:txXfrm>
        <a:off x="6976629" y="629854"/>
        <a:ext cx="251780" cy="252459"/>
      </dsp:txXfrm>
    </dsp:sp>
    <dsp:sp modelId="{A5E01979-5BF5-463D-BB89-497B36226EE6}">
      <dsp:nvSpPr>
        <dsp:cNvPr id="0" name=""/>
        <dsp:cNvSpPr/>
      </dsp:nvSpPr>
      <dsp:spPr>
        <a:xfrm>
          <a:off x="7485620" y="103940"/>
          <a:ext cx="1082504" cy="130428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프로그램 </a:t>
          </a:r>
          <a:endParaRPr lang="en-US" altLang="ko-KR" sz="1600" b="1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수정</a:t>
          </a:r>
          <a:endParaRPr lang="ko-KR" altLang="en-US" sz="1600" b="1" kern="1200" dirty="0"/>
        </a:p>
      </dsp:txBody>
      <dsp:txXfrm>
        <a:off x="7517325" y="135645"/>
        <a:ext cx="1019094" cy="1240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D3848-0E67-4F57-9F9C-5966D87498B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F495-4AA7-44D4-8849-256BDE783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03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5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6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9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98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48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12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43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67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63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5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4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13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37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8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39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69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40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80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41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1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42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5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47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82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56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6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7F495-4AA7-44D4-8849-256BDE783FE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84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7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3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21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21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4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156-03A4-4065-BA07-FCB7024103F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13FE-37A4-4A2C-9ACD-C470E6450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67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156-03A4-4065-BA07-FCB7024103F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13FE-37A4-4A2C-9ACD-C470E6450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05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156-03A4-4065-BA07-FCB7024103F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13FE-37A4-4A2C-9ACD-C470E6450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31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배경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E7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1" hangingPunct="1"/>
            <a:endParaRPr lang="ko-KR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그림 10" descr="잎.png"/>
          <p:cNvPicPr>
            <a:picLocks noChangeAspect="1"/>
          </p:cNvPicPr>
          <p:nvPr userDrawn="1"/>
        </p:nvPicPr>
        <p:blipFill>
          <a:blip r:embed="rId3" cstate="print"/>
          <a:srcRect l="9268" t="8461"/>
          <a:stretch>
            <a:fillRect/>
          </a:stretch>
        </p:blipFill>
        <p:spPr>
          <a:xfrm flipH="1">
            <a:off x="6566914" y="0"/>
            <a:ext cx="2577086" cy="2773345"/>
          </a:xfrm>
          <a:prstGeom prst="rect">
            <a:avLst/>
          </a:prstGeom>
        </p:spPr>
      </p:pic>
      <p:sp>
        <p:nvSpPr>
          <p:cNvPr id="1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F4D48-E83D-425A-B70C-CDEEFA583630}" type="datetimeFigureOut">
              <a:rPr lang="ko-KR" altLang="en-US">
                <a:solidFill>
                  <a:prstClr val="black"/>
                </a:solidFill>
              </a:rPr>
              <a:pPr/>
              <a:t>2017-03-09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67D380D-D4EB-4125-828A-7A3AAE17E7C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431800" y="228600"/>
            <a:ext cx="8339138" cy="560414"/>
          </a:xfrm>
          <a:prstGeom prst="rect">
            <a:avLst/>
          </a:prstGeom>
        </p:spPr>
        <p:txBody>
          <a:bodyPr anchor="ctr"/>
          <a:lstStyle>
            <a:lvl1pPr algn="l"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420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배경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그림 12" descr="빌딩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20073" y="2175042"/>
            <a:ext cx="2663809" cy="547560"/>
          </a:xfrm>
          <a:prstGeom prst="rect">
            <a:avLst/>
          </a:prstGeom>
        </p:spPr>
      </p:pic>
      <p:pic>
        <p:nvPicPr>
          <p:cNvPr id="14" name="그림 13" descr="구름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14480" y="1092656"/>
            <a:ext cx="4729234" cy="3016057"/>
          </a:xfrm>
          <a:prstGeom prst="rect">
            <a:avLst/>
          </a:prstGeom>
        </p:spPr>
      </p:pic>
      <p:pic>
        <p:nvPicPr>
          <p:cNvPr id="15" name="그림 14" descr="무지개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892754" y="1222572"/>
            <a:ext cx="2940707" cy="1821483"/>
          </a:xfrm>
          <a:prstGeom prst="rect">
            <a:avLst/>
          </a:prstGeom>
        </p:spPr>
      </p:pic>
      <p:grpSp>
        <p:nvGrpSpPr>
          <p:cNvPr id="16" name="그룹 15"/>
          <p:cNvGrpSpPr/>
          <p:nvPr userDrawn="1"/>
        </p:nvGrpSpPr>
        <p:grpSpPr>
          <a:xfrm>
            <a:off x="3559" y="1071546"/>
            <a:ext cx="9163050" cy="5214926"/>
            <a:chOff x="3559" y="2071726"/>
            <a:chExt cx="9163050" cy="5214926"/>
          </a:xfrm>
        </p:grpSpPr>
        <p:sp>
          <p:nvSpPr>
            <p:cNvPr id="24" name="자유형 23"/>
            <p:cNvSpPr/>
            <p:nvPr userDrawn="1"/>
          </p:nvSpPr>
          <p:spPr>
            <a:xfrm>
              <a:off x="3516923" y="2952376"/>
              <a:ext cx="5627077" cy="3125313"/>
            </a:xfrm>
            <a:custGeom>
              <a:avLst/>
              <a:gdLst>
                <a:gd name="connsiteX0" fmla="*/ 0 w 5627077"/>
                <a:gd name="connsiteY0" fmla="*/ 1215851 h 1949380"/>
                <a:gd name="connsiteX1" fmla="*/ 5606981 w 5627077"/>
                <a:gd name="connsiteY1" fmla="*/ 0 h 1949380"/>
                <a:gd name="connsiteX2" fmla="*/ 5627077 w 5627077"/>
                <a:gd name="connsiteY2" fmla="*/ 703385 h 1949380"/>
                <a:gd name="connsiteX3" fmla="*/ 3225521 w 5627077"/>
                <a:gd name="connsiteY3" fmla="*/ 1949380 h 1949380"/>
                <a:gd name="connsiteX4" fmla="*/ 0 w 5627077"/>
                <a:gd name="connsiteY4" fmla="*/ 1215851 h 1949380"/>
                <a:gd name="connsiteX0" fmla="*/ 0 w 5627077"/>
                <a:gd name="connsiteY0" fmla="*/ 1215851 h 2130191"/>
                <a:gd name="connsiteX1" fmla="*/ 5606981 w 5627077"/>
                <a:gd name="connsiteY1" fmla="*/ 0 h 2130191"/>
                <a:gd name="connsiteX2" fmla="*/ 5627077 w 5627077"/>
                <a:gd name="connsiteY2" fmla="*/ 703385 h 2130191"/>
                <a:gd name="connsiteX3" fmla="*/ 3225521 w 5627077"/>
                <a:gd name="connsiteY3" fmla="*/ 1949380 h 2130191"/>
                <a:gd name="connsiteX4" fmla="*/ 0 w 5627077"/>
                <a:gd name="connsiteY4" fmla="*/ 1215851 h 2130191"/>
                <a:gd name="connsiteX0" fmla="*/ 0 w 5627077"/>
                <a:gd name="connsiteY0" fmla="*/ 1215851 h 2130191"/>
                <a:gd name="connsiteX1" fmla="*/ 5606981 w 5627077"/>
                <a:gd name="connsiteY1" fmla="*/ 0 h 2130191"/>
                <a:gd name="connsiteX2" fmla="*/ 5627077 w 5627077"/>
                <a:gd name="connsiteY2" fmla="*/ 703385 h 2130191"/>
                <a:gd name="connsiteX3" fmla="*/ 3225521 w 5627077"/>
                <a:gd name="connsiteY3" fmla="*/ 1949380 h 2130191"/>
                <a:gd name="connsiteX4" fmla="*/ 0 w 5627077"/>
                <a:gd name="connsiteY4" fmla="*/ 1215851 h 2130191"/>
                <a:gd name="connsiteX0" fmla="*/ 0 w 5627077"/>
                <a:gd name="connsiteY0" fmla="*/ 1215851 h 2130191"/>
                <a:gd name="connsiteX1" fmla="*/ 5606981 w 5627077"/>
                <a:gd name="connsiteY1" fmla="*/ 0 h 2130191"/>
                <a:gd name="connsiteX2" fmla="*/ 5627077 w 5627077"/>
                <a:gd name="connsiteY2" fmla="*/ 703385 h 2130191"/>
                <a:gd name="connsiteX3" fmla="*/ 3225521 w 5627077"/>
                <a:gd name="connsiteY3" fmla="*/ 1949380 h 2130191"/>
                <a:gd name="connsiteX4" fmla="*/ 0 w 5627077"/>
                <a:gd name="connsiteY4" fmla="*/ 1215851 h 2130191"/>
                <a:gd name="connsiteX0" fmla="*/ 0 w 5627077"/>
                <a:gd name="connsiteY0" fmla="*/ 1215851 h 2130191"/>
                <a:gd name="connsiteX1" fmla="*/ 5606981 w 5627077"/>
                <a:gd name="connsiteY1" fmla="*/ 0 h 2130191"/>
                <a:gd name="connsiteX2" fmla="*/ 5627077 w 5627077"/>
                <a:gd name="connsiteY2" fmla="*/ 703385 h 2130191"/>
                <a:gd name="connsiteX3" fmla="*/ 3225521 w 5627077"/>
                <a:gd name="connsiteY3" fmla="*/ 1949380 h 2130191"/>
                <a:gd name="connsiteX4" fmla="*/ 0 w 5627077"/>
                <a:gd name="connsiteY4" fmla="*/ 1215851 h 2130191"/>
                <a:gd name="connsiteX0" fmla="*/ 0 w 5627077"/>
                <a:gd name="connsiteY0" fmla="*/ 1215851 h 2130191"/>
                <a:gd name="connsiteX1" fmla="*/ 5606981 w 5627077"/>
                <a:gd name="connsiteY1" fmla="*/ 0 h 2130191"/>
                <a:gd name="connsiteX2" fmla="*/ 5627077 w 5627077"/>
                <a:gd name="connsiteY2" fmla="*/ 703385 h 2130191"/>
                <a:gd name="connsiteX3" fmla="*/ 3225521 w 5627077"/>
                <a:gd name="connsiteY3" fmla="*/ 1949380 h 2130191"/>
                <a:gd name="connsiteX4" fmla="*/ 0 w 5627077"/>
                <a:gd name="connsiteY4" fmla="*/ 1215851 h 2130191"/>
                <a:gd name="connsiteX0" fmla="*/ 0 w 5627077"/>
                <a:gd name="connsiteY0" fmla="*/ 1215851 h 2844361"/>
                <a:gd name="connsiteX1" fmla="*/ 5606981 w 5627077"/>
                <a:gd name="connsiteY1" fmla="*/ 0 h 2844361"/>
                <a:gd name="connsiteX2" fmla="*/ 5627077 w 5627077"/>
                <a:gd name="connsiteY2" fmla="*/ 703385 h 2844361"/>
                <a:gd name="connsiteX3" fmla="*/ 3225521 w 5627077"/>
                <a:gd name="connsiteY3" fmla="*/ 1949380 h 2844361"/>
                <a:gd name="connsiteX4" fmla="*/ 0 w 5627077"/>
                <a:gd name="connsiteY4" fmla="*/ 1215851 h 2844361"/>
                <a:gd name="connsiteX0" fmla="*/ 0 w 5627077"/>
                <a:gd name="connsiteY0" fmla="*/ 1215851 h 2779817"/>
                <a:gd name="connsiteX1" fmla="*/ 5606981 w 5627077"/>
                <a:gd name="connsiteY1" fmla="*/ 0 h 2779817"/>
                <a:gd name="connsiteX2" fmla="*/ 5627077 w 5627077"/>
                <a:gd name="connsiteY2" fmla="*/ 703385 h 2779817"/>
                <a:gd name="connsiteX3" fmla="*/ 3225521 w 5627077"/>
                <a:gd name="connsiteY3" fmla="*/ 1949380 h 2779817"/>
                <a:gd name="connsiteX4" fmla="*/ 0 w 5627077"/>
                <a:gd name="connsiteY4" fmla="*/ 1215851 h 2779817"/>
                <a:gd name="connsiteX0" fmla="*/ 0 w 5627077"/>
                <a:gd name="connsiteY0" fmla="*/ 1215851 h 2779817"/>
                <a:gd name="connsiteX1" fmla="*/ 5606981 w 5627077"/>
                <a:gd name="connsiteY1" fmla="*/ 0 h 2779817"/>
                <a:gd name="connsiteX2" fmla="*/ 5627077 w 5627077"/>
                <a:gd name="connsiteY2" fmla="*/ 703385 h 2779817"/>
                <a:gd name="connsiteX3" fmla="*/ 3225521 w 5627077"/>
                <a:gd name="connsiteY3" fmla="*/ 1949380 h 2779817"/>
                <a:gd name="connsiteX4" fmla="*/ 0 w 5627077"/>
                <a:gd name="connsiteY4" fmla="*/ 1215851 h 2779817"/>
                <a:gd name="connsiteX0" fmla="*/ 0 w 5627077"/>
                <a:gd name="connsiteY0" fmla="*/ 1215851 h 2779817"/>
                <a:gd name="connsiteX1" fmla="*/ 5606981 w 5627077"/>
                <a:gd name="connsiteY1" fmla="*/ 0 h 2779817"/>
                <a:gd name="connsiteX2" fmla="*/ 5627077 w 5627077"/>
                <a:gd name="connsiteY2" fmla="*/ 703385 h 2779817"/>
                <a:gd name="connsiteX3" fmla="*/ 3225521 w 5627077"/>
                <a:gd name="connsiteY3" fmla="*/ 1949380 h 2779817"/>
                <a:gd name="connsiteX4" fmla="*/ 0 w 5627077"/>
                <a:gd name="connsiteY4" fmla="*/ 1215851 h 2779817"/>
                <a:gd name="connsiteX0" fmla="*/ 0 w 5627077"/>
                <a:gd name="connsiteY0" fmla="*/ 1215851 h 2635986"/>
                <a:gd name="connsiteX1" fmla="*/ 5606981 w 5627077"/>
                <a:gd name="connsiteY1" fmla="*/ 0 h 2635986"/>
                <a:gd name="connsiteX2" fmla="*/ 5627077 w 5627077"/>
                <a:gd name="connsiteY2" fmla="*/ 703385 h 2635986"/>
                <a:gd name="connsiteX3" fmla="*/ 3225521 w 5627077"/>
                <a:gd name="connsiteY3" fmla="*/ 1949380 h 2635986"/>
                <a:gd name="connsiteX4" fmla="*/ 0 w 5627077"/>
                <a:gd name="connsiteY4" fmla="*/ 1215851 h 2635986"/>
                <a:gd name="connsiteX0" fmla="*/ 0 w 5627077"/>
                <a:gd name="connsiteY0" fmla="*/ 1215851 h 2635986"/>
                <a:gd name="connsiteX1" fmla="*/ 5606981 w 5627077"/>
                <a:gd name="connsiteY1" fmla="*/ 0 h 2635986"/>
                <a:gd name="connsiteX2" fmla="*/ 5627077 w 5627077"/>
                <a:gd name="connsiteY2" fmla="*/ 703385 h 2635986"/>
                <a:gd name="connsiteX3" fmla="*/ 0 w 5627077"/>
                <a:gd name="connsiteY3" fmla="*/ 1215851 h 2635986"/>
                <a:gd name="connsiteX0" fmla="*/ 0 w 5627077"/>
                <a:gd name="connsiteY0" fmla="*/ 1215851 h 3122002"/>
                <a:gd name="connsiteX1" fmla="*/ 5606981 w 5627077"/>
                <a:gd name="connsiteY1" fmla="*/ 0 h 3122002"/>
                <a:gd name="connsiteX2" fmla="*/ 5627077 w 5627077"/>
                <a:gd name="connsiteY2" fmla="*/ 703385 h 3122002"/>
                <a:gd name="connsiteX3" fmla="*/ 0 w 5627077"/>
                <a:gd name="connsiteY3" fmla="*/ 1215851 h 3122002"/>
                <a:gd name="connsiteX0" fmla="*/ 0 w 5627077"/>
                <a:gd name="connsiteY0" fmla="*/ 1215851 h 3122002"/>
                <a:gd name="connsiteX1" fmla="*/ 5606981 w 5627077"/>
                <a:gd name="connsiteY1" fmla="*/ 0 h 3122002"/>
                <a:gd name="connsiteX2" fmla="*/ 5627077 w 5627077"/>
                <a:gd name="connsiteY2" fmla="*/ 703385 h 3122002"/>
                <a:gd name="connsiteX3" fmla="*/ 0 w 5627077"/>
                <a:gd name="connsiteY3" fmla="*/ 1215851 h 3122002"/>
                <a:gd name="connsiteX0" fmla="*/ 0 w 5636478"/>
                <a:gd name="connsiteY0" fmla="*/ 1215851 h 3122002"/>
                <a:gd name="connsiteX1" fmla="*/ 5636478 w 5636478"/>
                <a:gd name="connsiteY1" fmla="*/ 0 h 3122002"/>
                <a:gd name="connsiteX2" fmla="*/ 5627077 w 5636478"/>
                <a:gd name="connsiteY2" fmla="*/ 703385 h 3122002"/>
                <a:gd name="connsiteX3" fmla="*/ 0 w 5636478"/>
                <a:gd name="connsiteY3" fmla="*/ 1215851 h 3122002"/>
                <a:gd name="connsiteX0" fmla="*/ 0 w 5636478"/>
                <a:gd name="connsiteY0" fmla="*/ 1215851 h 3122002"/>
                <a:gd name="connsiteX1" fmla="*/ 5636478 w 5636478"/>
                <a:gd name="connsiteY1" fmla="*/ 0 h 3122002"/>
                <a:gd name="connsiteX2" fmla="*/ 5627077 w 5636478"/>
                <a:gd name="connsiteY2" fmla="*/ 703385 h 3122002"/>
                <a:gd name="connsiteX3" fmla="*/ 0 w 5636478"/>
                <a:gd name="connsiteY3" fmla="*/ 1215851 h 3122002"/>
                <a:gd name="connsiteX0" fmla="*/ 0 w 5636478"/>
                <a:gd name="connsiteY0" fmla="*/ 1215851 h 3122002"/>
                <a:gd name="connsiteX1" fmla="*/ 5636478 w 5636478"/>
                <a:gd name="connsiteY1" fmla="*/ 0 h 3122002"/>
                <a:gd name="connsiteX2" fmla="*/ 5627077 w 5636478"/>
                <a:gd name="connsiteY2" fmla="*/ 703385 h 3122002"/>
                <a:gd name="connsiteX3" fmla="*/ 0 w 5636478"/>
                <a:gd name="connsiteY3" fmla="*/ 1215851 h 3122002"/>
                <a:gd name="connsiteX0" fmla="*/ 0 w 5627077"/>
                <a:gd name="connsiteY0" fmla="*/ 1245348 h 3151499"/>
                <a:gd name="connsiteX1" fmla="*/ 5626646 w 5627077"/>
                <a:gd name="connsiteY1" fmla="*/ 0 h 3151499"/>
                <a:gd name="connsiteX2" fmla="*/ 5627077 w 5627077"/>
                <a:gd name="connsiteY2" fmla="*/ 732882 h 3151499"/>
                <a:gd name="connsiteX3" fmla="*/ 0 w 5627077"/>
                <a:gd name="connsiteY3" fmla="*/ 1245348 h 3151499"/>
                <a:gd name="connsiteX0" fmla="*/ 0 w 5627077"/>
                <a:gd name="connsiteY0" fmla="*/ 1245348 h 3185742"/>
                <a:gd name="connsiteX1" fmla="*/ 5626646 w 5627077"/>
                <a:gd name="connsiteY1" fmla="*/ 0 h 3185742"/>
                <a:gd name="connsiteX2" fmla="*/ 5627077 w 5627077"/>
                <a:gd name="connsiteY2" fmla="*/ 732882 h 3185742"/>
                <a:gd name="connsiteX3" fmla="*/ 0 w 5627077"/>
                <a:gd name="connsiteY3" fmla="*/ 1245348 h 3185742"/>
                <a:gd name="connsiteX0" fmla="*/ 0 w 5627077"/>
                <a:gd name="connsiteY0" fmla="*/ 1245348 h 3256702"/>
                <a:gd name="connsiteX1" fmla="*/ 5626646 w 5627077"/>
                <a:gd name="connsiteY1" fmla="*/ 0 h 3256702"/>
                <a:gd name="connsiteX2" fmla="*/ 5627077 w 5627077"/>
                <a:gd name="connsiteY2" fmla="*/ 732882 h 3256702"/>
                <a:gd name="connsiteX3" fmla="*/ 0 w 5627077"/>
                <a:gd name="connsiteY3" fmla="*/ 1245348 h 3256702"/>
                <a:gd name="connsiteX0" fmla="*/ 0 w 5627077"/>
                <a:gd name="connsiteY0" fmla="*/ 1245348 h 3354546"/>
                <a:gd name="connsiteX1" fmla="*/ 5626646 w 5627077"/>
                <a:gd name="connsiteY1" fmla="*/ 0 h 3354546"/>
                <a:gd name="connsiteX2" fmla="*/ 5627077 w 5627077"/>
                <a:gd name="connsiteY2" fmla="*/ 732882 h 3354546"/>
                <a:gd name="connsiteX3" fmla="*/ 0 w 5627077"/>
                <a:gd name="connsiteY3" fmla="*/ 1245348 h 3354546"/>
                <a:gd name="connsiteX0" fmla="*/ 0 w 5627077"/>
                <a:gd name="connsiteY0" fmla="*/ 1245348 h 3125313"/>
                <a:gd name="connsiteX1" fmla="*/ 5626646 w 5627077"/>
                <a:gd name="connsiteY1" fmla="*/ 0 h 3125313"/>
                <a:gd name="connsiteX2" fmla="*/ 5627077 w 5627077"/>
                <a:gd name="connsiteY2" fmla="*/ 732882 h 3125313"/>
                <a:gd name="connsiteX3" fmla="*/ 0 w 5627077"/>
                <a:gd name="connsiteY3" fmla="*/ 1245348 h 312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7077" h="3125313">
                  <a:moveTo>
                    <a:pt x="0" y="1245348"/>
                  </a:moveTo>
                  <a:cubicBezTo>
                    <a:pt x="1470656" y="1701703"/>
                    <a:pt x="3813796" y="2678682"/>
                    <a:pt x="5626646" y="0"/>
                  </a:cubicBezTo>
                  <a:cubicBezTo>
                    <a:pt x="5626790" y="244294"/>
                    <a:pt x="5626933" y="488588"/>
                    <a:pt x="5627077" y="732882"/>
                  </a:cubicBezTo>
                  <a:cubicBezTo>
                    <a:pt x="2898227" y="3125313"/>
                    <a:pt x="383228" y="1471851"/>
                    <a:pt x="0" y="1245348"/>
                  </a:cubicBezTo>
                  <a:close/>
                </a:path>
              </a:pathLst>
            </a:custGeom>
            <a:solidFill>
              <a:srgbClr val="3988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42"/>
            <p:cNvGrpSpPr/>
            <p:nvPr userDrawn="1"/>
          </p:nvGrpSpPr>
          <p:grpSpPr>
            <a:xfrm>
              <a:off x="3559" y="2071726"/>
              <a:ext cx="9163050" cy="5214926"/>
              <a:chOff x="0" y="1752665"/>
              <a:chExt cx="9163050" cy="5214926"/>
            </a:xfrm>
          </p:grpSpPr>
          <p:pic>
            <p:nvPicPr>
              <p:cNvPr id="26" name="그림 25" descr="빛몇개.png"/>
              <p:cNvPicPr>
                <a:picLocks noChangeAspect="1"/>
              </p:cNvPicPr>
              <p:nvPr userDrawn="1"/>
            </p:nvPicPr>
            <p:blipFill>
              <a:blip r:embed="rId6" cstate="print"/>
              <a:srcRect r="14613"/>
              <a:stretch>
                <a:fillRect/>
              </a:stretch>
            </p:blipFill>
            <p:spPr bwMode="auto">
              <a:xfrm>
                <a:off x="7206018" y="2294537"/>
                <a:ext cx="1937982" cy="192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자유형 26"/>
              <p:cNvSpPr/>
              <p:nvPr userDrawn="1"/>
            </p:nvSpPr>
            <p:spPr>
              <a:xfrm>
                <a:off x="0" y="1752665"/>
                <a:ext cx="9163050" cy="5214926"/>
              </a:xfrm>
              <a:custGeom>
                <a:avLst/>
                <a:gdLst>
                  <a:gd name="connsiteX0" fmla="*/ 0 w 9144000"/>
                  <a:gd name="connsiteY0" fmla="*/ 27296 h 791570"/>
                  <a:gd name="connsiteX1" fmla="*/ 0 w 9144000"/>
                  <a:gd name="connsiteY1" fmla="*/ 614150 h 791570"/>
                  <a:gd name="connsiteX2" fmla="*/ 6960358 w 9144000"/>
                  <a:gd name="connsiteY2" fmla="*/ 791570 h 791570"/>
                  <a:gd name="connsiteX3" fmla="*/ 9144000 w 9144000"/>
                  <a:gd name="connsiteY3" fmla="*/ 245660 h 791570"/>
                  <a:gd name="connsiteX4" fmla="*/ 9144000 w 9144000"/>
                  <a:gd name="connsiteY4" fmla="*/ 0 h 791570"/>
                  <a:gd name="connsiteX5" fmla="*/ 0 w 9144000"/>
                  <a:gd name="connsiteY5" fmla="*/ 27296 h 791570"/>
                  <a:gd name="connsiteX0" fmla="*/ 0 w 9144000"/>
                  <a:gd name="connsiteY0" fmla="*/ 163282 h 927556"/>
                  <a:gd name="connsiteX1" fmla="*/ 0 w 9144000"/>
                  <a:gd name="connsiteY1" fmla="*/ 750136 h 927556"/>
                  <a:gd name="connsiteX2" fmla="*/ 6960358 w 9144000"/>
                  <a:gd name="connsiteY2" fmla="*/ 927556 h 927556"/>
                  <a:gd name="connsiteX3" fmla="*/ 9144000 w 9144000"/>
                  <a:gd name="connsiteY3" fmla="*/ 381646 h 927556"/>
                  <a:gd name="connsiteX4" fmla="*/ 9144000 w 9144000"/>
                  <a:gd name="connsiteY4" fmla="*/ 135986 h 927556"/>
                  <a:gd name="connsiteX5" fmla="*/ 0 w 9144000"/>
                  <a:gd name="connsiteY5" fmla="*/ 163282 h 927556"/>
                  <a:gd name="connsiteX0" fmla="*/ 0 w 9144000"/>
                  <a:gd name="connsiteY0" fmla="*/ 442848 h 1207122"/>
                  <a:gd name="connsiteX1" fmla="*/ 0 w 9144000"/>
                  <a:gd name="connsiteY1" fmla="*/ 1029702 h 1207122"/>
                  <a:gd name="connsiteX2" fmla="*/ 6960358 w 9144000"/>
                  <a:gd name="connsiteY2" fmla="*/ 1207122 h 1207122"/>
                  <a:gd name="connsiteX3" fmla="*/ 9144000 w 9144000"/>
                  <a:gd name="connsiteY3" fmla="*/ 661212 h 1207122"/>
                  <a:gd name="connsiteX4" fmla="*/ 9144000 w 9144000"/>
                  <a:gd name="connsiteY4" fmla="*/ 415552 h 1207122"/>
                  <a:gd name="connsiteX5" fmla="*/ 0 w 9144000"/>
                  <a:gd name="connsiteY5" fmla="*/ 442848 h 1207122"/>
                  <a:gd name="connsiteX0" fmla="*/ 0 w 9144000"/>
                  <a:gd name="connsiteY0" fmla="*/ 442848 h 1225319"/>
                  <a:gd name="connsiteX1" fmla="*/ 0 w 9144000"/>
                  <a:gd name="connsiteY1" fmla="*/ 1029702 h 1225319"/>
                  <a:gd name="connsiteX2" fmla="*/ 6960358 w 9144000"/>
                  <a:gd name="connsiteY2" fmla="*/ 1207122 h 1225319"/>
                  <a:gd name="connsiteX3" fmla="*/ 9144000 w 9144000"/>
                  <a:gd name="connsiteY3" fmla="*/ 661212 h 1225319"/>
                  <a:gd name="connsiteX4" fmla="*/ 9144000 w 9144000"/>
                  <a:gd name="connsiteY4" fmla="*/ 415552 h 1225319"/>
                  <a:gd name="connsiteX5" fmla="*/ 0 w 9144000"/>
                  <a:gd name="connsiteY5" fmla="*/ 442848 h 1225319"/>
                  <a:gd name="connsiteX0" fmla="*/ 0 w 9193306"/>
                  <a:gd name="connsiteY0" fmla="*/ 442848 h 1426844"/>
                  <a:gd name="connsiteX1" fmla="*/ 0 w 9193306"/>
                  <a:gd name="connsiteY1" fmla="*/ 1029702 h 1426844"/>
                  <a:gd name="connsiteX2" fmla="*/ 6960358 w 9193306"/>
                  <a:gd name="connsiteY2" fmla="*/ 1207122 h 1426844"/>
                  <a:gd name="connsiteX3" fmla="*/ 9144000 w 9193306"/>
                  <a:gd name="connsiteY3" fmla="*/ 661212 h 1426844"/>
                  <a:gd name="connsiteX4" fmla="*/ 9144000 w 9193306"/>
                  <a:gd name="connsiteY4" fmla="*/ 415552 h 1426844"/>
                  <a:gd name="connsiteX5" fmla="*/ 0 w 9193306"/>
                  <a:gd name="connsiteY5" fmla="*/ 442848 h 1426844"/>
                  <a:gd name="connsiteX0" fmla="*/ 0 w 9144000"/>
                  <a:gd name="connsiteY0" fmla="*/ 442848 h 1426844"/>
                  <a:gd name="connsiteX1" fmla="*/ 0 w 9144000"/>
                  <a:gd name="connsiteY1" fmla="*/ 1029702 h 1426844"/>
                  <a:gd name="connsiteX2" fmla="*/ 6960358 w 9144000"/>
                  <a:gd name="connsiteY2" fmla="*/ 1207122 h 1426844"/>
                  <a:gd name="connsiteX3" fmla="*/ 9144000 w 9144000"/>
                  <a:gd name="connsiteY3" fmla="*/ 661212 h 1426844"/>
                  <a:gd name="connsiteX4" fmla="*/ 9144000 w 9144000"/>
                  <a:gd name="connsiteY4" fmla="*/ 415552 h 1426844"/>
                  <a:gd name="connsiteX5" fmla="*/ 0 w 9144000"/>
                  <a:gd name="connsiteY5" fmla="*/ 442848 h 1426844"/>
                  <a:gd name="connsiteX0" fmla="*/ 0 w 9144000"/>
                  <a:gd name="connsiteY0" fmla="*/ 442848 h 1426844"/>
                  <a:gd name="connsiteX1" fmla="*/ 0 w 9144000"/>
                  <a:gd name="connsiteY1" fmla="*/ 1029702 h 1426844"/>
                  <a:gd name="connsiteX2" fmla="*/ 6960358 w 9144000"/>
                  <a:gd name="connsiteY2" fmla="*/ 1207122 h 1426844"/>
                  <a:gd name="connsiteX3" fmla="*/ 9144000 w 9144000"/>
                  <a:gd name="connsiteY3" fmla="*/ 661212 h 1426844"/>
                  <a:gd name="connsiteX4" fmla="*/ 9144000 w 9144000"/>
                  <a:gd name="connsiteY4" fmla="*/ 415552 h 1426844"/>
                  <a:gd name="connsiteX5" fmla="*/ 0 w 9144000"/>
                  <a:gd name="connsiteY5" fmla="*/ 442848 h 1426844"/>
                  <a:gd name="connsiteX0" fmla="*/ 0 w 9144000"/>
                  <a:gd name="connsiteY0" fmla="*/ 442848 h 1426844"/>
                  <a:gd name="connsiteX1" fmla="*/ 0 w 9144000"/>
                  <a:gd name="connsiteY1" fmla="*/ 1029702 h 1426844"/>
                  <a:gd name="connsiteX2" fmla="*/ 6960358 w 9144000"/>
                  <a:gd name="connsiteY2" fmla="*/ 1207122 h 1426844"/>
                  <a:gd name="connsiteX3" fmla="*/ 9144000 w 9144000"/>
                  <a:gd name="connsiteY3" fmla="*/ 661212 h 1426844"/>
                  <a:gd name="connsiteX4" fmla="*/ 9144000 w 9144000"/>
                  <a:gd name="connsiteY4" fmla="*/ 415552 h 1426844"/>
                  <a:gd name="connsiteX5" fmla="*/ 0 w 9144000"/>
                  <a:gd name="connsiteY5" fmla="*/ 442848 h 1426844"/>
                  <a:gd name="connsiteX0" fmla="*/ 0 w 9144000"/>
                  <a:gd name="connsiteY0" fmla="*/ 442848 h 1426844"/>
                  <a:gd name="connsiteX1" fmla="*/ 0 w 9144000"/>
                  <a:gd name="connsiteY1" fmla="*/ 1029702 h 1426844"/>
                  <a:gd name="connsiteX2" fmla="*/ 6960358 w 9144000"/>
                  <a:gd name="connsiteY2" fmla="*/ 1207122 h 1426844"/>
                  <a:gd name="connsiteX3" fmla="*/ 9144000 w 9144000"/>
                  <a:gd name="connsiteY3" fmla="*/ 661212 h 1426844"/>
                  <a:gd name="connsiteX4" fmla="*/ 9144000 w 9144000"/>
                  <a:gd name="connsiteY4" fmla="*/ 415552 h 1426844"/>
                  <a:gd name="connsiteX5" fmla="*/ 0 w 9144000"/>
                  <a:gd name="connsiteY5" fmla="*/ 442848 h 1426844"/>
                  <a:gd name="connsiteX0" fmla="*/ 0 w 9144000"/>
                  <a:gd name="connsiteY0" fmla="*/ 442848 h 1619886"/>
                  <a:gd name="connsiteX1" fmla="*/ 0 w 9144000"/>
                  <a:gd name="connsiteY1" fmla="*/ 1029702 h 1619886"/>
                  <a:gd name="connsiteX2" fmla="*/ 6960358 w 9144000"/>
                  <a:gd name="connsiteY2" fmla="*/ 1207122 h 1619886"/>
                  <a:gd name="connsiteX3" fmla="*/ 9144000 w 9144000"/>
                  <a:gd name="connsiteY3" fmla="*/ 661212 h 1619886"/>
                  <a:gd name="connsiteX4" fmla="*/ 9144000 w 9144000"/>
                  <a:gd name="connsiteY4" fmla="*/ 415552 h 1619886"/>
                  <a:gd name="connsiteX5" fmla="*/ 0 w 9144000"/>
                  <a:gd name="connsiteY5" fmla="*/ 442848 h 1619886"/>
                  <a:gd name="connsiteX0" fmla="*/ 0 w 9144000"/>
                  <a:gd name="connsiteY0" fmla="*/ 442848 h 1999667"/>
                  <a:gd name="connsiteX1" fmla="*/ 0 w 9144000"/>
                  <a:gd name="connsiteY1" fmla="*/ 1029702 h 1999667"/>
                  <a:gd name="connsiteX2" fmla="*/ 6960358 w 9144000"/>
                  <a:gd name="connsiteY2" fmla="*/ 1207122 h 1999667"/>
                  <a:gd name="connsiteX3" fmla="*/ 9144000 w 9144000"/>
                  <a:gd name="connsiteY3" fmla="*/ 661212 h 1999667"/>
                  <a:gd name="connsiteX4" fmla="*/ 9144000 w 9144000"/>
                  <a:gd name="connsiteY4" fmla="*/ 415552 h 1999667"/>
                  <a:gd name="connsiteX5" fmla="*/ 0 w 9144000"/>
                  <a:gd name="connsiteY5" fmla="*/ 442848 h 1999667"/>
                  <a:gd name="connsiteX0" fmla="*/ 0 w 9144000"/>
                  <a:gd name="connsiteY0" fmla="*/ 380150 h 2151307"/>
                  <a:gd name="connsiteX1" fmla="*/ 0 w 9144000"/>
                  <a:gd name="connsiteY1" fmla="*/ 1181342 h 2151307"/>
                  <a:gd name="connsiteX2" fmla="*/ 6960358 w 9144000"/>
                  <a:gd name="connsiteY2" fmla="*/ 1358762 h 2151307"/>
                  <a:gd name="connsiteX3" fmla="*/ 9144000 w 9144000"/>
                  <a:gd name="connsiteY3" fmla="*/ 812852 h 2151307"/>
                  <a:gd name="connsiteX4" fmla="*/ 9144000 w 9144000"/>
                  <a:gd name="connsiteY4" fmla="*/ 567192 h 2151307"/>
                  <a:gd name="connsiteX5" fmla="*/ 0 w 9144000"/>
                  <a:gd name="connsiteY5" fmla="*/ 380150 h 2151307"/>
                  <a:gd name="connsiteX0" fmla="*/ 0 w 9144000"/>
                  <a:gd name="connsiteY0" fmla="*/ 804294 h 2575451"/>
                  <a:gd name="connsiteX1" fmla="*/ 0 w 9144000"/>
                  <a:gd name="connsiteY1" fmla="*/ 1605486 h 2575451"/>
                  <a:gd name="connsiteX2" fmla="*/ 6960358 w 9144000"/>
                  <a:gd name="connsiteY2" fmla="*/ 1782906 h 2575451"/>
                  <a:gd name="connsiteX3" fmla="*/ 9144000 w 9144000"/>
                  <a:gd name="connsiteY3" fmla="*/ 1236996 h 2575451"/>
                  <a:gd name="connsiteX4" fmla="*/ 9144000 w 9144000"/>
                  <a:gd name="connsiteY4" fmla="*/ 991336 h 2575451"/>
                  <a:gd name="connsiteX5" fmla="*/ 0 w 9144000"/>
                  <a:gd name="connsiteY5" fmla="*/ 804294 h 2575451"/>
                  <a:gd name="connsiteX0" fmla="*/ 0 w 9144000"/>
                  <a:gd name="connsiteY0" fmla="*/ 804294 h 3089362"/>
                  <a:gd name="connsiteX1" fmla="*/ 0 w 9144000"/>
                  <a:gd name="connsiteY1" fmla="*/ 1605486 h 3089362"/>
                  <a:gd name="connsiteX2" fmla="*/ 6960358 w 9144000"/>
                  <a:gd name="connsiteY2" fmla="*/ 1782906 h 3089362"/>
                  <a:gd name="connsiteX3" fmla="*/ 9144000 w 9144000"/>
                  <a:gd name="connsiteY3" fmla="*/ 1236996 h 3089362"/>
                  <a:gd name="connsiteX4" fmla="*/ 9144000 w 9144000"/>
                  <a:gd name="connsiteY4" fmla="*/ 991336 h 3089362"/>
                  <a:gd name="connsiteX5" fmla="*/ 0 w 9144000"/>
                  <a:gd name="connsiteY5" fmla="*/ 804294 h 3089362"/>
                  <a:gd name="connsiteX0" fmla="*/ 0 w 9144000"/>
                  <a:gd name="connsiteY0" fmla="*/ 804294 h 3089362"/>
                  <a:gd name="connsiteX1" fmla="*/ 0 w 9144000"/>
                  <a:gd name="connsiteY1" fmla="*/ 1605486 h 3089362"/>
                  <a:gd name="connsiteX2" fmla="*/ 6609125 w 9144000"/>
                  <a:gd name="connsiteY2" fmla="*/ 1895279 h 3089362"/>
                  <a:gd name="connsiteX3" fmla="*/ 9144000 w 9144000"/>
                  <a:gd name="connsiteY3" fmla="*/ 1236996 h 3089362"/>
                  <a:gd name="connsiteX4" fmla="*/ 9144000 w 9144000"/>
                  <a:gd name="connsiteY4" fmla="*/ 991336 h 3089362"/>
                  <a:gd name="connsiteX5" fmla="*/ 0 w 9144000"/>
                  <a:gd name="connsiteY5" fmla="*/ 804294 h 3089362"/>
                  <a:gd name="connsiteX0" fmla="*/ 0 w 9144000"/>
                  <a:gd name="connsiteY0" fmla="*/ 804294 h 3089362"/>
                  <a:gd name="connsiteX1" fmla="*/ 0 w 9144000"/>
                  <a:gd name="connsiteY1" fmla="*/ 1605486 h 3089362"/>
                  <a:gd name="connsiteX2" fmla="*/ 6609125 w 9144000"/>
                  <a:gd name="connsiteY2" fmla="*/ 1895279 h 3089362"/>
                  <a:gd name="connsiteX3" fmla="*/ 9144000 w 9144000"/>
                  <a:gd name="connsiteY3" fmla="*/ 1236996 h 3089362"/>
                  <a:gd name="connsiteX4" fmla="*/ 9144000 w 9144000"/>
                  <a:gd name="connsiteY4" fmla="*/ 991336 h 3089362"/>
                  <a:gd name="connsiteX5" fmla="*/ 0 w 9144000"/>
                  <a:gd name="connsiteY5" fmla="*/ 804294 h 3089362"/>
                  <a:gd name="connsiteX0" fmla="*/ 0 w 9144000"/>
                  <a:gd name="connsiteY0" fmla="*/ 804294 h 3089362"/>
                  <a:gd name="connsiteX1" fmla="*/ 0 w 9144000"/>
                  <a:gd name="connsiteY1" fmla="*/ 1605486 h 3089362"/>
                  <a:gd name="connsiteX2" fmla="*/ 6451309 w 9144000"/>
                  <a:gd name="connsiteY2" fmla="*/ 1786089 h 3089362"/>
                  <a:gd name="connsiteX3" fmla="*/ 9144000 w 9144000"/>
                  <a:gd name="connsiteY3" fmla="*/ 1236996 h 3089362"/>
                  <a:gd name="connsiteX4" fmla="*/ 9144000 w 9144000"/>
                  <a:gd name="connsiteY4" fmla="*/ 991336 h 3089362"/>
                  <a:gd name="connsiteX5" fmla="*/ 0 w 9144000"/>
                  <a:gd name="connsiteY5" fmla="*/ 804294 h 3089362"/>
                  <a:gd name="connsiteX0" fmla="*/ 0 w 9144000"/>
                  <a:gd name="connsiteY0" fmla="*/ 804294 h 3089362"/>
                  <a:gd name="connsiteX1" fmla="*/ 0 w 9144000"/>
                  <a:gd name="connsiteY1" fmla="*/ 1605486 h 3089362"/>
                  <a:gd name="connsiteX2" fmla="*/ 6451309 w 9144000"/>
                  <a:gd name="connsiteY2" fmla="*/ 1786089 h 3089362"/>
                  <a:gd name="connsiteX3" fmla="*/ 9144000 w 9144000"/>
                  <a:gd name="connsiteY3" fmla="*/ 1236996 h 3089362"/>
                  <a:gd name="connsiteX4" fmla="*/ 9144000 w 9144000"/>
                  <a:gd name="connsiteY4" fmla="*/ 991336 h 3089362"/>
                  <a:gd name="connsiteX5" fmla="*/ 0 w 9144000"/>
                  <a:gd name="connsiteY5" fmla="*/ 804294 h 3089362"/>
                  <a:gd name="connsiteX0" fmla="*/ 0 w 9171296"/>
                  <a:gd name="connsiteY0" fmla="*/ 804294 h 2887375"/>
                  <a:gd name="connsiteX1" fmla="*/ 0 w 9171296"/>
                  <a:gd name="connsiteY1" fmla="*/ 1605486 h 2887375"/>
                  <a:gd name="connsiteX2" fmla="*/ 6451309 w 9171296"/>
                  <a:gd name="connsiteY2" fmla="*/ 1786089 h 2887375"/>
                  <a:gd name="connsiteX3" fmla="*/ 9144000 w 9171296"/>
                  <a:gd name="connsiteY3" fmla="*/ 1236996 h 2887375"/>
                  <a:gd name="connsiteX4" fmla="*/ 9171296 w 9171296"/>
                  <a:gd name="connsiteY4" fmla="*/ 789349 h 2887375"/>
                  <a:gd name="connsiteX5" fmla="*/ 0 w 9171296"/>
                  <a:gd name="connsiteY5" fmla="*/ 804294 h 2887375"/>
                  <a:gd name="connsiteX0" fmla="*/ 0 w 9171296"/>
                  <a:gd name="connsiteY0" fmla="*/ 804294 h 2994163"/>
                  <a:gd name="connsiteX1" fmla="*/ 0 w 9171296"/>
                  <a:gd name="connsiteY1" fmla="*/ 1605486 h 2994163"/>
                  <a:gd name="connsiteX2" fmla="*/ 6451309 w 9171296"/>
                  <a:gd name="connsiteY2" fmla="*/ 1786089 h 2994163"/>
                  <a:gd name="connsiteX3" fmla="*/ 9144000 w 9171296"/>
                  <a:gd name="connsiteY3" fmla="*/ 1236996 h 2994163"/>
                  <a:gd name="connsiteX4" fmla="*/ 9171296 w 9171296"/>
                  <a:gd name="connsiteY4" fmla="*/ 789349 h 2994163"/>
                  <a:gd name="connsiteX5" fmla="*/ 0 w 9171296"/>
                  <a:gd name="connsiteY5" fmla="*/ 804294 h 2994163"/>
                  <a:gd name="connsiteX0" fmla="*/ 0 w 9144000"/>
                  <a:gd name="connsiteY0" fmla="*/ 804294 h 3000076"/>
                  <a:gd name="connsiteX1" fmla="*/ 0 w 9144000"/>
                  <a:gd name="connsiteY1" fmla="*/ 1605486 h 3000076"/>
                  <a:gd name="connsiteX2" fmla="*/ 6451309 w 9144000"/>
                  <a:gd name="connsiteY2" fmla="*/ 1786089 h 3000076"/>
                  <a:gd name="connsiteX3" fmla="*/ 9144000 w 9144000"/>
                  <a:gd name="connsiteY3" fmla="*/ 1236996 h 3000076"/>
                  <a:gd name="connsiteX4" fmla="*/ 9144000 w 9144000"/>
                  <a:gd name="connsiteY4" fmla="*/ 795262 h 3000076"/>
                  <a:gd name="connsiteX5" fmla="*/ 0 w 9144000"/>
                  <a:gd name="connsiteY5" fmla="*/ 804294 h 3000076"/>
                  <a:gd name="connsiteX0" fmla="*/ 0 w 9144000"/>
                  <a:gd name="connsiteY0" fmla="*/ 804294 h 3170729"/>
                  <a:gd name="connsiteX1" fmla="*/ 0 w 9144000"/>
                  <a:gd name="connsiteY1" fmla="*/ 3170729 h 3170729"/>
                  <a:gd name="connsiteX2" fmla="*/ 6451309 w 9144000"/>
                  <a:gd name="connsiteY2" fmla="*/ 1786089 h 3170729"/>
                  <a:gd name="connsiteX3" fmla="*/ 9144000 w 9144000"/>
                  <a:gd name="connsiteY3" fmla="*/ 1236996 h 3170729"/>
                  <a:gd name="connsiteX4" fmla="*/ 9144000 w 9144000"/>
                  <a:gd name="connsiteY4" fmla="*/ 795262 h 3170729"/>
                  <a:gd name="connsiteX5" fmla="*/ 0 w 9144000"/>
                  <a:gd name="connsiteY5" fmla="*/ 804294 h 3170729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6451309 w 9144000"/>
                  <a:gd name="connsiteY2" fmla="*/ 1786089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795262 h 3274221"/>
                  <a:gd name="connsiteX5" fmla="*/ 0 w 9144000"/>
                  <a:gd name="connsiteY5" fmla="*/ 804294 h 3274221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1807807 w 9144000"/>
                  <a:gd name="connsiteY2" fmla="*/ 1090405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795262 h 3274221"/>
                  <a:gd name="connsiteX5" fmla="*/ 0 w 9144000"/>
                  <a:gd name="connsiteY5" fmla="*/ 804294 h 3274221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3879477 w 9144000"/>
                  <a:gd name="connsiteY2" fmla="*/ 1481705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795262 h 3274221"/>
                  <a:gd name="connsiteX5" fmla="*/ 0 w 9144000"/>
                  <a:gd name="connsiteY5" fmla="*/ 804294 h 3274221"/>
                  <a:gd name="connsiteX0" fmla="*/ 0 w 9144000"/>
                  <a:gd name="connsiteY0" fmla="*/ 804294 h 4565318"/>
                  <a:gd name="connsiteX1" fmla="*/ 0 w 9144000"/>
                  <a:gd name="connsiteY1" fmla="*/ 3170729 h 4565318"/>
                  <a:gd name="connsiteX2" fmla="*/ 3879477 w 9144000"/>
                  <a:gd name="connsiteY2" fmla="*/ 1481705 h 4565318"/>
                  <a:gd name="connsiteX3" fmla="*/ 9144000 w 9144000"/>
                  <a:gd name="connsiteY3" fmla="*/ 3193553 h 4565318"/>
                  <a:gd name="connsiteX4" fmla="*/ 9144000 w 9144000"/>
                  <a:gd name="connsiteY4" fmla="*/ 2360504 h 4565318"/>
                  <a:gd name="connsiteX5" fmla="*/ 0 w 9144000"/>
                  <a:gd name="connsiteY5" fmla="*/ 804294 h 4565318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3879477 w 9144000"/>
                  <a:gd name="connsiteY2" fmla="*/ 1481705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969150 h 3274221"/>
                  <a:gd name="connsiteX5" fmla="*/ 0 w 9144000"/>
                  <a:gd name="connsiteY5" fmla="*/ 804294 h 3274221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3879477 w 9144000"/>
                  <a:gd name="connsiteY2" fmla="*/ 1829525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969150 h 3274221"/>
                  <a:gd name="connsiteX5" fmla="*/ 0 w 9144000"/>
                  <a:gd name="connsiteY5" fmla="*/ 804294 h 3274221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5093891 w 9144000"/>
                  <a:gd name="connsiteY2" fmla="*/ 1829525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969150 h 3274221"/>
                  <a:gd name="connsiteX5" fmla="*/ 0 w 9144000"/>
                  <a:gd name="connsiteY5" fmla="*/ 804294 h 3274221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2450653 w 9144000"/>
                  <a:gd name="connsiteY2" fmla="*/ 1394717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969150 h 3274221"/>
                  <a:gd name="connsiteX5" fmla="*/ 0 w 9144000"/>
                  <a:gd name="connsiteY5" fmla="*/ 804294 h 3274221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2450653 w 9144000"/>
                  <a:gd name="connsiteY2" fmla="*/ 1394717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969150 h 3274221"/>
                  <a:gd name="connsiteX5" fmla="*/ 0 w 9144000"/>
                  <a:gd name="connsiteY5" fmla="*/ 804294 h 3274221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2450653 w 9163050"/>
                  <a:gd name="connsiteY2" fmla="*/ 1394717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1950555 w 9163050"/>
                  <a:gd name="connsiteY2" fmla="*/ 1394717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1950555 w 9163050"/>
                  <a:gd name="connsiteY2" fmla="*/ 1394717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1950555 w 9163050"/>
                  <a:gd name="connsiteY2" fmla="*/ 1394717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2726861 w 9163050"/>
                  <a:gd name="connsiteY2" fmla="*/ 1345440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2726861 w 9163050"/>
                  <a:gd name="connsiteY2" fmla="*/ 1345440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3584111 w 9163050"/>
                  <a:gd name="connsiteY2" fmla="*/ 1554140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3584111 w 9163050"/>
                  <a:gd name="connsiteY2" fmla="*/ 1554140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3584111 w 9163050"/>
                  <a:gd name="connsiteY2" fmla="*/ 1554140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63050" h="3173964">
                    <a:moveTo>
                      <a:pt x="0" y="804294"/>
                    </a:moveTo>
                    <a:lnTo>
                      <a:pt x="0" y="3170729"/>
                    </a:lnTo>
                    <a:cubicBezTo>
                      <a:pt x="149970" y="2019280"/>
                      <a:pt x="1061564" y="775945"/>
                      <a:pt x="3584111" y="1554140"/>
                    </a:cubicBezTo>
                    <a:cubicBezTo>
                      <a:pt x="6106658" y="2332335"/>
                      <a:pt x="7478420" y="2613319"/>
                      <a:pt x="9163050" y="2152941"/>
                    </a:cubicBezTo>
                    <a:lnTo>
                      <a:pt x="9144000" y="969150"/>
                    </a:lnTo>
                    <a:cubicBezTo>
                      <a:pt x="4853990" y="3173964"/>
                      <a:pt x="2399338" y="0"/>
                      <a:pt x="0" y="804294"/>
                    </a:cubicBezTo>
                    <a:close/>
                  </a:path>
                </a:pathLst>
              </a:custGeom>
              <a:gradFill>
                <a:gsLst>
                  <a:gs pos="6000">
                    <a:schemeClr val="bg1">
                      <a:alpha val="6200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50800" dist="12700" dir="16200000" rotWithShape="0">
                  <a:schemeClr val="bg1">
                    <a:lumMod val="95000"/>
                    <a:alpha val="58000"/>
                  </a:schemeClr>
                </a:outerShdw>
              </a:effectLst>
              <a:scene3d>
                <a:camera prst="orthographicFront"/>
                <a:lightRig rig="threePt" dir="t">
                  <a:rot lat="0" lon="0" rev="11400000"/>
                </a:lightRig>
              </a:scene3d>
              <a:sp3d prstMaterial="metal">
                <a:bevelT w="50800" h="127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자유형 27"/>
              <p:cNvSpPr/>
              <p:nvPr userDrawn="1"/>
            </p:nvSpPr>
            <p:spPr>
              <a:xfrm>
                <a:off x="0" y="2190812"/>
                <a:ext cx="9163050" cy="4667188"/>
              </a:xfrm>
              <a:custGeom>
                <a:avLst/>
                <a:gdLst>
                  <a:gd name="connsiteX0" fmla="*/ 0 w 9144000"/>
                  <a:gd name="connsiteY0" fmla="*/ 27296 h 791570"/>
                  <a:gd name="connsiteX1" fmla="*/ 0 w 9144000"/>
                  <a:gd name="connsiteY1" fmla="*/ 614150 h 791570"/>
                  <a:gd name="connsiteX2" fmla="*/ 6960358 w 9144000"/>
                  <a:gd name="connsiteY2" fmla="*/ 791570 h 791570"/>
                  <a:gd name="connsiteX3" fmla="*/ 9144000 w 9144000"/>
                  <a:gd name="connsiteY3" fmla="*/ 245660 h 791570"/>
                  <a:gd name="connsiteX4" fmla="*/ 9144000 w 9144000"/>
                  <a:gd name="connsiteY4" fmla="*/ 0 h 791570"/>
                  <a:gd name="connsiteX5" fmla="*/ 0 w 9144000"/>
                  <a:gd name="connsiteY5" fmla="*/ 27296 h 791570"/>
                  <a:gd name="connsiteX0" fmla="*/ 0 w 9144000"/>
                  <a:gd name="connsiteY0" fmla="*/ 163282 h 927556"/>
                  <a:gd name="connsiteX1" fmla="*/ 0 w 9144000"/>
                  <a:gd name="connsiteY1" fmla="*/ 750136 h 927556"/>
                  <a:gd name="connsiteX2" fmla="*/ 6960358 w 9144000"/>
                  <a:gd name="connsiteY2" fmla="*/ 927556 h 927556"/>
                  <a:gd name="connsiteX3" fmla="*/ 9144000 w 9144000"/>
                  <a:gd name="connsiteY3" fmla="*/ 381646 h 927556"/>
                  <a:gd name="connsiteX4" fmla="*/ 9144000 w 9144000"/>
                  <a:gd name="connsiteY4" fmla="*/ 135986 h 927556"/>
                  <a:gd name="connsiteX5" fmla="*/ 0 w 9144000"/>
                  <a:gd name="connsiteY5" fmla="*/ 163282 h 927556"/>
                  <a:gd name="connsiteX0" fmla="*/ 0 w 9144000"/>
                  <a:gd name="connsiteY0" fmla="*/ 442848 h 1207122"/>
                  <a:gd name="connsiteX1" fmla="*/ 0 w 9144000"/>
                  <a:gd name="connsiteY1" fmla="*/ 1029702 h 1207122"/>
                  <a:gd name="connsiteX2" fmla="*/ 6960358 w 9144000"/>
                  <a:gd name="connsiteY2" fmla="*/ 1207122 h 1207122"/>
                  <a:gd name="connsiteX3" fmla="*/ 9144000 w 9144000"/>
                  <a:gd name="connsiteY3" fmla="*/ 661212 h 1207122"/>
                  <a:gd name="connsiteX4" fmla="*/ 9144000 w 9144000"/>
                  <a:gd name="connsiteY4" fmla="*/ 415552 h 1207122"/>
                  <a:gd name="connsiteX5" fmla="*/ 0 w 9144000"/>
                  <a:gd name="connsiteY5" fmla="*/ 442848 h 1207122"/>
                  <a:gd name="connsiteX0" fmla="*/ 0 w 9144000"/>
                  <a:gd name="connsiteY0" fmla="*/ 442848 h 1225319"/>
                  <a:gd name="connsiteX1" fmla="*/ 0 w 9144000"/>
                  <a:gd name="connsiteY1" fmla="*/ 1029702 h 1225319"/>
                  <a:gd name="connsiteX2" fmla="*/ 6960358 w 9144000"/>
                  <a:gd name="connsiteY2" fmla="*/ 1207122 h 1225319"/>
                  <a:gd name="connsiteX3" fmla="*/ 9144000 w 9144000"/>
                  <a:gd name="connsiteY3" fmla="*/ 661212 h 1225319"/>
                  <a:gd name="connsiteX4" fmla="*/ 9144000 w 9144000"/>
                  <a:gd name="connsiteY4" fmla="*/ 415552 h 1225319"/>
                  <a:gd name="connsiteX5" fmla="*/ 0 w 9144000"/>
                  <a:gd name="connsiteY5" fmla="*/ 442848 h 1225319"/>
                  <a:gd name="connsiteX0" fmla="*/ 0 w 9193306"/>
                  <a:gd name="connsiteY0" fmla="*/ 442848 h 1426844"/>
                  <a:gd name="connsiteX1" fmla="*/ 0 w 9193306"/>
                  <a:gd name="connsiteY1" fmla="*/ 1029702 h 1426844"/>
                  <a:gd name="connsiteX2" fmla="*/ 6960358 w 9193306"/>
                  <a:gd name="connsiteY2" fmla="*/ 1207122 h 1426844"/>
                  <a:gd name="connsiteX3" fmla="*/ 9144000 w 9193306"/>
                  <a:gd name="connsiteY3" fmla="*/ 661212 h 1426844"/>
                  <a:gd name="connsiteX4" fmla="*/ 9144000 w 9193306"/>
                  <a:gd name="connsiteY4" fmla="*/ 415552 h 1426844"/>
                  <a:gd name="connsiteX5" fmla="*/ 0 w 9193306"/>
                  <a:gd name="connsiteY5" fmla="*/ 442848 h 1426844"/>
                  <a:gd name="connsiteX0" fmla="*/ 0 w 9144000"/>
                  <a:gd name="connsiteY0" fmla="*/ 442848 h 1426844"/>
                  <a:gd name="connsiteX1" fmla="*/ 0 w 9144000"/>
                  <a:gd name="connsiteY1" fmla="*/ 1029702 h 1426844"/>
                  <a:gd name="connsiteX2" fmla="*/ 6960358 w 9144000"/>
                  <a:gd name="connsiteY2" fmla="*/ 1207122 h 1426844"/>
                  <a:gd name="connsiteX3" fmla="*/ 9144000 w 9144000"/>
                  <a:gd name="connsiteY3" fmla="*/ 661212 h 1426844"/>
                  <a:gd name="connsiteX4" fmla="*/ 9144000 w 9144000"/>
                  <a:gd name="connsiteY4" fmla="*/ 415552 h 1426844"/>
                  <a:gd name="connsiteX5" fmla="*/ 0 w 9144000"/>
                  <a:gd name="connsiteY5" fmla="*/ 442848 h 1426844"/>
                  <a:gd name="connsiteX0" fmla="*/ 0 w 9144000"/>
                  <a:gd name="connsiteY0" fmla="*/ 442848 h 1426844"/>
                  <a:gd name="connsiteX1" fmla="*/ 0 w 9144000"/>
                  <a:gd name="connsiteY1" fmla="*/ 1029702 h 1426844"/>
                  <a:gd name="connsiteX2" fmla="*/ 6960358 w 9144000"/>
                  <a:gd name="connsiteY2" fmla="*/ 1207122 h 1426844"/>
                  <a:gd name="connsiteX3" fmla="*/ 9144000 w 9144000"/>
                  <a:gd name="connsiteY3" fmla="*/ 661212 h 1426844"/>
                  <a:gd name="connsiteX4" fmla="*/ 9144000 w 9144000"/>
                  <a:gd name="connsiteY4" fmla="*/ 415552 h 1426844"/>
                  <a:gd name="connsiteX5" fmla="*/ 0 w 9144000"/>
                  <a:gd name="connsiteY5" fmla="*/ 442848 h 1426844"/>
                  <a:gd name="connsiteX0" fmla="*/ 0 w 9144000"/>
                  <a:gd name="connsiteY0" fmla="*/ 442848 h 1426844"/>
                  <a:gd name="connsiteX1" fmla="*/ 0 w 9144000"/>
                  <a:gd name="connsiteY1" fmla="*/ 1029702 h 1426844"/>
                  <a:gd name="connsiteX2" fmla="*/ 6960358 w 9144000"/>
                  <a:gd name="connsiteY2" fmla="*/ 1207122 h 1426844"/>
                  <a:gd name="connsiteX3" fmla="*/ 9144000 w 9144000"/>
                  <a:gd name="connsiteY3" fmla="*/ 661212 h 1426844"/>
                  <a:gd name="connsiteX4" fmla="*/ 9144000 w 9144000"/>
                  <a:gd name="connsiteY4" fmla="*/ 415552 h 1426844"/>
                  <a:gd name="connsiteX5" fmla="*/ 0 w 9144000"/>
                  <a:gd name="connsiteY5" fmla="*/ 442848 h 1426844"/>
                  <a:gd name="connsiteX0" fmla="*/ 0 w 9144000"/>
                  <a:gd name="connsiteY0" fmla="*/ 442848 h 1426844"/>
                  <a:gd name="connsiteX1" fmla="*/ 0 w 9144000"/>
                  <a:gd name="connsiteY1" fmla="*/ 1029702 h 1426844"/>
                  <a:gd name="connsiteX2" fmla="*/ 6960358 w 9144000"/>
                  <a:gd name="connsiteY2" fmla="*/ 1207122 h 1426844"/>
                  <a:gd name="connsiteX3" fmla="*/ 9144000 w 9144000"/>
                  <a:gd name="connsiteY3" fmla="*/ 661212 h 1426844"/>
                  <a:gd name="connsiteX4" fmla="*/ 9144000 w 9144000"/>
                  <a:gd name="connsiteY4" fmla="*/ 415552 h 1426844"/>
                  <a:gd name="connsiteX5" fmla="*/ 0 w 9144000"/>
                  <a:gd name="connsiteY5" fmla="*/ 442848 h 1426844"/>
                  <a:gd name="connsiteX0" fmla="*/ 0 w 9144000"/>
                  <a:gd name="connsiteY0" fmla="*/ 442848 h 1619886"/>
                  <a:gd name="connsiteX1" fmla="*/ 0 w 9144000"/>
                  <a:gd name="connsiteY1" fmla="*/ 1029702 h 1619886"/>
                  <a:gd name="connsiteX2" fmla="*/ 6960358 w 9144000"/>
                  <a:gd name="connsiteY2" fmla="*/ 1207122 h 1619886"/>
                  <a:gd name="connsiteX3" fmla="*/ 9144000 w 9144000"/>
                  <a:gd name="connsiteY3" fmla="*/ 661212 h 1619886"/>
                  <a:gd name="connsiteX4" fmla="*/ 9144000 w 9144000"/>
                  <a:gd name="connsiteY4" fmla="*/ 415552 h 1619886"/>
                  <a:gd name="connsiteX5" fmla="*/ 0 w 9144000"/>
                  <a:gd name="connsiteY5" fmla="*/ 442848 h 1619886"/>
                  <a:gd name="connsiteX0" fmla="*/ 0 w 9144000"/>
                  <a:gd name="connsiteY0" fmla="*/ 442848 h 1999667"/>
                  <a:gd name="connsiteX1" fmla="*/ 0 w 9144000"/>
                  <a:gd name="connsiteY1" fmla="*/ 1029702 h 1999667"/>
                  <a:gd name="connsiteX2" fmla="*/ 6960358 w 9144000"/>
                  <a:gd name="connsiteY2" fmla="*/ 1207122 h 1999667"/>
                  <a:gd name="connsiteX3" fmla="*/ 9144000 w 9144000"/>
                  <a:gd name="connsiteY3" fmla="*/ 661212 h 1999667"/>
                  <a:gd name="connsiteX4" fmla="*/ 9144000 w 9144000"/>
                  <a:gd name="connsiteY4" fmla="*/ 415552 h 1999667"/>
                  <a:gd name="connsiteX5" fmla="*/ 0 w 9144000"/>
                  <a:gd name="connsiteY5" fmla="*/ 442848 h 1999667"/>
                  <a:gd name="connsiteX0" fmla="*/ 0 w 9144000"/>
                  <a:gd name="connsiteY0" fmla="*/ 380150 h 2151307"/>
                  <a:gd name="connsiteX1" fmla="*/ 0 w 9144000"/>
                  <a:gd name="connsiteY1" fmla="*/ 1181342 h 2151307"/>
                  <a:gd name="connsiteX2" fmla="*/ 6960358 w 9144000"/>
                  <a:gd name="connsiteY2" fmla="*/ 1358762 h 2151307"/>
                  <a:gd name="connsiteX3" fmla="*/ 9144000 w 9144000"/>
                  <a:gd name="connsiteY3" fmla="*/ 812852 h 2151307"/>
                  <a:gd name="connsiteX4" fmla="*/ 9144000 w 9144000"/>
                  <a:gd name="connsiteY4" fmla="*/ 567192 h 2151307"/>
                  <a:gd name="connsiteX5" fmla="*/ 0 w 9144000"/>
                  <a:gd name="connsiteY5" fmla="*/ 380150 h 2151307"/>
                  <a:gd name="connsiteX0" fmla="*/ 0 w 9144000"/>
                  <a:gd name="connsiteY0" fmla="*/ 804294 h 2575451"/>
                  <a:gd name="connsiteX1" fmla="*/ 0 w 9144000"/>
                  <a:gd name="connsiteY1" fmla="*/ 1605486 h 2575451"/>
                  <a:gd name="connsiteX2" fmla="*/ 6960358 w 9144000"/>
                  <a:gd name="connsiteY2" fmla="*/ 1782906 h 2575451"/>
                  <a:gd name="connsiteX3" fmla="*/ 9144000 w 9144000"/>
                  <a:gd name="connsiteY3" fmla="*/ 1236996 h 2575451"/>
                  <a:gd name="connsiteX4" fmla="*/ 9144000 w 9144000"/>
                  <a:gd name="connsiteY4" fmla="*/ 991336 h 2575451"/>
                  <a:gd name="connsiteX5" fmla="*/ 0 w 9144000"/>
                  <a:gd name="connsiteY5" fmla="*/ 804294 h 2575451"/>
                  <a:gd name="connsiteX0" fmla="*/ 0 w 9144000"/>
                  <a:gd name="connsiteY0" fmla="*/ 804294 h 3089362"/>
                  <a:gd name="connsiteX1" fmla="*/ 0 w 9144000"/>
                  <a:gd name="connsiteY1" fmla="*/ 1605486 h 3089362"/>
                  <a:gd name="connsiteX2" fmla="*/ 6960358 w 9144000"/>
                  <a:gd name="connsiteY2" fmla="*/ 1782906 h 3089362"/>
                  <a:gd name="connsiteX3" fmla="*/ 9144000 w 9144000"/>
                  <a:gd name="connsiteY3" fmla="*/ 1236996 h 3089362"/>
                  <a:gd name="connsiteX4" fmla="*/ 9144000 w 9144000"/>
                  <a:gd name="connsiteY4" fmla="*/ 991336 h 3089362"/>
                  <a:gd name="connsiteX5" fmla="*/ 0 w 9144000"/>
                  <a:gd name="connsiteY5" fmla="*/ 804294 h 3089362"/>
                  <a:gd name="connsiteX0" fmla="*/ 0 w 9144000"/>
                  <a:gd name="connsiteY0" fmla="*/ 804294 h 3089362"/>
                  <a:gd name="connsiteX1" fmla="*/ 0 w 9144000"/>
                  <a:gd name="connsiteY1" fmla="*/ 1605486 h 3089362"/>
                  <a:gd name="connsiteX2" fmla="*/ 6609125 w 9144000"/>
                  <a:gd name="connsiteY2" fmla="*/ 1895279 h 3089362"/>
                  <a:gd name="connsiteX3" fmla="*/ 9144000 w 9144000"/>
                  <a:gd name="connsiteY3" fmla="*/ 1236996 h 3089362"/>
                  <a:gd name="connsiteX4" fmla="*/ 9144000 w 9144000"/>
                  <a:gd name="connsiteY4" fmla="*/ 991336 h 3089362"/>
                  <a:gd name="connsiteX5" fmla="*/ 0 w 9144000"/>
                  <a:gd name="connsiteY5" fmla="*/ 804294 h 3089362"/>
                  <a:gd name="connsiteX0" fmla="*/ 0 w 9144000"/>
                  <a:gd name="connsiteY0" fmla="*/ 804294 h 3089362"/>
                  <a:gd name="connsiteX1" fmla="*/ 0 w 9144000"/>
                  <a:gd name="connsiteY1" fmla="*/ 1605486 h 3089362"/>
                  <a:gd name="connsiteX2" fmla="*/ 6609125 w 9144000"/>
                  <a:gd name="connsiteY2" fmla="*/ 1895279 h 3089362"/>
                  <a:gd name="connsiteX3" fmla="*/ 9144000 w 9144000"/>
                  <a:gd name="connsiteY3" fmla="*/ 1236996 h 3089362"/>
                  <a:gd name="connsiteX4" fmla="*/ 9144000 w 9144000"/>
                  <a:gd name="connsiteY4" fmla="*/ 991336 h 3089362"/>
                  <a:gd name="connsiteX5" fmla="*/ 0 w 9144000"/>
                  <a:gd name="connsiteY5" fmla="*/ 804294 h 3089362"/>
                  <a:gd name="connsiteX0" fmla="*/ 0 w 9144000"/>
                  <a:gd name="connsiteY0" fmla="*/ 804294 h 3089362"/>
                  <a:gd name="connsiteX1" fmla="*/ 0 w 9144000"/>
                  <a:gd name="connsiteY1" fmla="*/ 1605486 h 3089362"/>
                  <a:gd name="connsiteX2" fmla="*/ 6451309 w 9144000"/>
                  <a:gd name="connsiteY2" fmla="*/ 1786089 h 3089362"/>
                  <a:gd name="connsiteX3" fmla="*/ 9144000 w 9144000"/>
                  <a:gd name="connsiteY3" fmla="*/ 1236996 h 3089362"/>
                  <a:gd name="connsiteX4" fmla="*/ 9144000 w 9144000"/>
                  <a:gd name="connsiteY4" fmla="*/ 991336 h 3089362"/>
                  <a:gd name="connsiteX5" fmla="*/ 0 w 9144000"/>
                  <a:gd name="connsiteY5" fmla="*/ 804294 h 3089362"/>
                  <a:gd name="connsiteX0" fmla="*/ 0 w 9144000"/>
                  <a:gd name="connsiteY0" fmla="*/ 804294 h 3089362"/>
                  <a:gd name="connsiteX1" fmla="*/ 0 w 9144000"/>
                  <a:gd name="connsiteY1" fmla="*/ 1605486 h 3089362"/>
                  <a:gd name="connsiteX2" fmla="*/ 6451309 w 9144000"/>
                  <a:gd name="connsiteY2" fmla="*/ 1786089 h 3089362"/>
                  <a:gd name="connsiteX3" fmla="*/ 9144000 w 9144000"/>
                  <a:gd name="connsiteY3" fmla="*/ 1236996 h 3089362"/>
                  <a:gd name="connsiteX4" fmla="*/ 9144000 w 9144000"/>
                  <a:gd name="connsiteY4" fmla="*/ 991336 h 3089362"/>
                  <a:gd name="connsiteX5" fmla="*/ 0 w 9144000"/>
                  <a:gd name="connsiteY5" fmla="*/ 804294 h 3089362"/>
                  <a:gd name="connsiteX0" fmla="*/ 0 w 9171296"/>
                  <a:gd name="connsiteY0" fmla="*/ 804294 h 2887375"/>
                  <a:gd name="connsiteX1" fmla="*/ 0 w 9171296"/>
                  <a:gd name="connsiteY1" fmla="*/ 1605486 h 2887375"/>
                  <a:gd name="connsiteX2" fmla="*/ 6451309 w 9171296"/>
                  <a:gd name="connsiteY2" fmla="*/ 1786089 h 2887375"/>
                  <a:gd name="connsiteX3" fmla="*/ 9144000 w 9171296"/>
                  <a:gd name="connsiteY3" fmla="*/ 1236996 h 2887375"/>
                  <a:gd name="connsiteX4" fmla="*/ 9171296 w 9171296"/>
                  <a:gd name="connsiteY4" fmla="*/ 789349 h 2887375"/>
                  <a:gd name="connsiteX5" fmla="*/ 0 w 9171296"/>
                  <a:gd name="connsiteY5" fmla="*/ 804294 h 2887375"/>
                  <a:gd name="connsiteX0" fmla="*/ 0 w 9171296"/>
                  <a:gd name="connsiteY0" fmla="*/ 804294 h 2994163"/>
                  <a:gd name="connsiteX1" fmla="*/ 0 w 9171296"/>
                  <a:gd name="connsiteY1" fmla="*/ 1605486 h 2994163"/>
                  <a:gd name="connsiteX2" fmla="*/ 6451309 w 9171296"/>
                  <a:gd name="connsiteY2" fmla="*/ 1786089 h 2994163"/>
                  <a:gd name="connsiteX3" fmla="*/ 9144000 w 9171296"/>
                  <a:gd name="connsiteY3" fmla="*/ 1236996 h 2994163"/>
                  <a:gd name="connsiteX4" fmla="*/ 9171296 w 9171296"/>
                  <a:gd name="connsiteY4" fmla="*/ 789349 h 2994163"/>
                  <a:gd name="connsiteX5" fmla="*/ 0 w 9171296"/>
                  <a:gd name="connsiteY5" fmla="*/ 804294 h 2994163"/>
                  <a:gd name="connsiteX0" fmla="*/ 0 w 9144000"/>
                  <a:gd name="connsiteY0" fmla="*/ 804294 h 3000076"/>
                  <a:gd name="connsiteX1" fmla="*/ 0 w 9144000"/>
                  <a:gd name="connsiteY1" fmla="*/ 1605486 h 3000076"/>
                  <a:gd name="connsiteX2" fmla="*/ 6451309 w 9144000"/>
                  <a:gd name="connsiteY2" fmla="*/ 1786089 h 3000076"/>
                  <a:gd name="connsiteX3" fmla="*/ 9144000 w 9144000"/>
                  <a:gd name="connsiteY3" fmla="*/ 1236996 h 3000076"/>
                  <a:gd name="connsiteX4" fmla="*/ 9144000 w 9144000"/>
                  <a:gd name="connsiteY4" fmla="*/ 795262 h 3000076"/>
                  <a:gd name="connsiteX5" fmla="*/ 0 w 9144000"/>
                  <a:gd name="connsiteY5" fmla="*/ 804294 h 3000076"/>
                  <a:gd name="connsiteX0" fmla="*/ 0 w 9144000"/>
                  <a:gd name="connsiteY0" fmla="*/ 804294 h 3170729"/>
                  <a:gd name="connsiteX1" fmla="*/ 0 w 9144000"/>
                  <a:gd name="connsiteY1" fmla="*/ 3170729 h 3170729"/>
                  <a:gd name="connsiteX2" fmla="*/ 6451309 w 9144000"/>
                  <a:gd name="connsiteY2" fmla="*/ 1786089 h 3170729"/>
                  <a:gd name="connsiteX3" fmla="*/ 9144000 w 9144000"/>
                  <a:gd name="connsiteY3" fmla="*/ 1236996 h 3170729"/>
                  <a:gd name="connsiteX4" fmla="*/ 9144000 w 9144000"/>
                  <a:gd name="connsiteY4" fmla="*/ 795262 h 3170729"/>
                  <a:gd name="connsiteX5" fmla="*/ 0 w 9144000"/>
                  <a:gd name="connsiteY5" fmla="*/ 804294 h 3170729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6451309 w 9144000"/>
                  <a:gd name="connsiteY2" fmla="*/ 1786089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795262 h 3274221"/>
                  <a:gd name="connsiteX5" fmla="*/ 0 w 9144000"/>
                  <a:gd name="connsiteY5" fmla="*/ 804294 h 3274221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1807807 w 9144000"/>
                  <a:gd name="connsiteY2" fmla="*/ 1090405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795262 h 3274221"/>
                  <a:gd name="connsiteX5" fmla="*/ 0 w 9144000"/>
                  <a:gd name="connsiteY5" fmla="*/ 804294 h 3274221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3879477 w 9144000"/>
                  <a:gd name="connsiteY2" fmla="*/ 1481705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795262 h 3274221"/>
                  <a:gd name="connsiteX5" fmla="*/ 0 w 9144000"/>
                  <a:gd name="connsiteY5" fmla="*/ 804294 h 3274221"/>
                  <a:gd name="connsiteX0" fmla="*/ 0 w 9144000"/>
                  <a:gd name="connsiteY0" fmla="*/ 804294 h 4565318"/>
                  <a:gd name="connsiteX1" fmla="*/ 0 w 9144000"/>
                  <a:gd name="connsiteY1" fmla="*/ 3170729 h 4565318"/>
                  <a:gd name="connsiteX2" fmla="*/ 3879477 w 9144000"/>
                  <a:gd name="connsiteY2" fmla="*/ 1481705 h 4565318"/>
                  <a:gd name="connsiteX3" fmla="*/ 9144000 w 9144000"/>
                  <a:gd name="connsiteY3" fmla="*/ 3193553 h 4565318"/>
                  <a:gd name="connsiteX4" fmla="*/ 9144000 w 9144000"/>
                  <a:gd name="connsiteY4" fmla="*/ 2360504 h 4565318"/>
                  <a:gd name="connsiteX5" fmla="*/ 0 w 9144000"/>
                  <a:gd name="connsiteY5" fmla="*/ 804294 h 4565318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3879477 w 9144000"/>
                  <a:gd name="connsiteY2" fmla="*/ 1481705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969150 h 3274221"/>
                  <a:gd name="connsiteX5" fmla="*/ 0 w 9144000"/>
                  <a:gd name="connsiteY5" fmla="*/ 804294 h 3274221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3879477 w 9144000"/>
                  <a:gd name="connsiteY2" fmla="*/ 1829525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969150 h 3274221"/>
                  <a:gd name="connsiteX5" fmla="*/ 0 w 9144000"/>
                  <a:gd name="connsiteY5" fmla="*/ 804294 h 3274221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5093891 w 9144000"/>
                  <a:gd name="connsiteY2" fmla="*/ 1829525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969150 h 3274221"/>
                  <a:gd name="connsiteX5" fmla="*/ 0 w 9144000"/>
                  <a:gd name="connsiteY5" fmla="*/ 804294 h 3274221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2450653 w 9144000"/>
                  <a:gd name="connsiteY2" fmla="*/ 1394717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969150 h 3274221"/>
                  <a:gd name="connsiteX5" fmla="*/ 0 w 9144000"/>
                  <a:gd name="connsiteY5" fmla="*/ 804294 h 3274221"/>
                  <a:gd name="connsiteX0" fmla="*/ 0 w 9144000"/>
                  <a:gd name="connsiteY0" fmla="*/ 804294 h 3274221"/>
                  <a:gd name="connsiteX1" fmla="*/ 0 w 9144000"/>
                  <a:gd name="connsiteY1" fmla="*/ 3170729 h 3274221"/>
                  <a:gd name="connsiteX2" fmla="*/ 2450653 w 9144000"/>
                  <a:gd name="connsiteY2" fmla="*/ 1394717 h 3274221"/>
                  <a:gd name="connsiteX3" fmla="*/ 9144000 w 9144000"/>
                  <a:gd name="connsiteY3" fmla="*/ 3193553 h 3274221"/>
                  <a:gd name="connsiteX4" fmla="*/ 9144000 w 9144000"/>
                  <a:gd name="connsiteY4" fmla="*/ 969150 h 3274221"/>
                  <a:gd name="connsiteX5" fmla="*/ 0 w 9144000"/>
                  <a:gd name="connsiteY5" fmla="*/ 804294 h 3274221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2450653 w 9163050"/>
                  <a:gd name="connsiteY2" fmla="*/ 1394717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1950555 w 9163050"/>
                  <a:gd name="connsiteY2" fmla="*/ 1394717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1950555 w 9163050"/>
                  <a:gd name="connsiteY2" fmla="*/ 1394717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1950555 w 9163050"/>
                  <a:gd name="connsiteY2" fmla="*/ 1394717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2726861 w 9163050"/>
                  <a:gd name="connsiteY2" fmla="*/ 1345440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2726861 w 9163050"/>
                  <a:gd name="connsiteY2" fmla="*/ 1345440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3584111 w 9163050"/>
                  <a:gd name="connsiteY2" fmla="*/ 1554140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3584111 w 9163050"/>
                  <a:gd name="connsiteY2" fmla="*/ 1554140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3964"/>
                  <a:gd name="connsiteX1" fmla="*/ 0 w 9163050"/>
                  <a:gd name="connsiteY1" fmla="*/ 3170729 h 3173964"/>
                  <a:gd name="connsiteX2" fmla="*/ 3584111 w 9163050"/>
                  <a:gd name="connsiteY2" fmla="*/ 1554140 h 3173964"/>
                  <a:gd name="connsiteX3" fmla="*/ 9163050 w 9163050"/>
                  <a:gd name="connsiteY3" fmla="*/ 2152941 h 3173964"/>
                  <a:gd name="connsiteX4" fmla="*/ 9144000 w 9163050"/>
                  <a:gd name="connsiteY4" fmla="*/ 969150 h 3173964"/>
                  <a:gd name="connsiteX5" fmla="*/ 0 w 9163050"/>
                  <a:gd name="connsiteY5" fmla="*/ 804294 h 3173964"/>
                  <a:gd name="connsiteX0" fmla="*/ 0 w 9163050"/>
                  <a:gd name="connsiteY0" fmla="*/ 804294 h 3170729"/>
                  <a:gd name="connsiteX1" fmla="*/ 0 w 9163050"/>
                  <a:gd name="connsiteY1" fmla="*/ 3170729 h 3170729"/>
                  <a:gd name="connsiteX2" fmla="*/ 3584111 w 9163050"/>
                  <a:gd name="connsiteY2" fmla="*/ 1554140 h 3170729"/>
                  <a:gd name="connsiteX3" fmla="*/ 9163050 w 9163050"/>
                  <a:gd name="connsiteY3" fmla="*/ 2152941 h 3170729"/>
                  <a:gd name="connsiteX4" fmla="*/ 9144000 w 9163050"/>
                  <a:gd name="connsiteY4" fmla="*/ 273466 h 3170729"/>
                  <a:gd name="connsiteX5" fmla="*/ 0 w 9163050"/>
                  <a:gd name="connsiteY5" fmla="*/ 804294 h 3170729"/>
                  <a:gd name="connsiteX0" fmla="*/ 0 w 9163050"/>
                  <a:gd name="connsiteY0" fmla="*/ 804294 h 3170729"/>
                  <a:gd name="connsiteX1" fmla="*/ 0 w 9163050"/>
                  <a:gd name="connsiteY1" fmla="*/ 3170729 h 3170729"/>
                  <a:gd name="connsiteX2" fmla="*/ 3584111 w 9163050"/>
                  <a:gd name="connsiteY2" fmla="*/ 1554140 h 3170729"/>
                  <a:gd name="connsiteX3" fmla="*/ 9163050 w 9163050"/>
                  <a:gd name="connsiteY3" fmla="*/ 2152941 h 3170729"/>
                  <a:gd name="connsiteX4" fmla="*/ 9144000 w 9163050"/>
                  <a:gd name="connsiteY4" fmla="*/ 273466 h 3170729"/>
                  <a:gd name="connsiteX5" fmla="*/ 0 w 9163050"/>
                  <a:gd name="connsiteY5" fmla="*/ 804294 h 3170729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3584111 w 9163050"/>
                  <a:gd name="connsiteY2" fmla="*/ 1554140 h 2840594"/>
                  <a:gd name="connsiteX3" fmla="*/ 9163050 w 9163050"/>
                  <a:gd name="connsiteY3" fmla="*/ 2152941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3584111 w 9163050"/>
                  <a:gd name="connsiteY2" fmla="*/ 1554140 h 2840594"/>
                  <a:gd name="connsiteX3" fmla="*/ 9163050 w 9163050"/>
                  <a:gd name="connsiteY3" fmla="*/ 2152941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6241593 w 9163050"/>
                  <a:gd name="connsiteY2" fmla="*/ 1583122 h 2840594"/>
                  <a:gd name="connsiteX3" fmla="*/ 9163050 w 9163050"/>
                  <a:gd name="connsiteY3" fmla="*/ 2152941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6241593 w 9163050"/>
                  <a:gd name="connsiteY2" fmla="*/ 1583122 h 2840594"/>
                  <a:gd name="connsiteX3" fmla="*/ 9163050 w 9163050"/>
                  <a:gd name="connsiteY3" fmla="*/ 2152941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3950819 w 9163050"/>
                  <a:gd name="connsiteY2" fmla="*/ 1417897 h 2840594"/>
                  <a:gd name="connsiteX3" fmla="*/ 9163050 w 9163050"/>
                  <a:gd name="connsiteY3" fmla="*/ 2152941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3950819 w 9163050"/>
                  <a:gd name="connsiteY2" fmla="*/ 1417897 h 2840594"/>
                  <a:gd name="connsiteX3" fmla="*/ 9163050 w 9163050"/>
                  <a:gd name="connsiteY3" fmla="*/ 2152941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4141319 w 9163050"/>
                  <a:gd name="connsiteY2" fmla="*/ 1290359 h 2840594"/>
                  <a:gd name="connsiteX3" fmla="*/ 9163050 w 9163050"/>
                  <a:gd name="connsiteY3" fmla="*/ 2152941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4141319 w 9163050"/>
                  <a:gd name="connsiteY2" fmla="*/ 1290359 h 2840594"/>
                  <a:gd name="connsiteX3" fmla="*/ 9163050 w 9163050"/>
                  <a:gd name="connsiteY3" fmla="*/ 2152941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4141319 w 9163050"/>
                  <a:gd name="connsiteY2" fmla="*/ 1290359 h 2840594"/>
                  <a:gd name="connsiteX3" fmla="*/ 9163050 w 9163050"/>
                  <a:gd name="connsiteY3" fmla="*/ 2152941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4141319 w 9163050"/>
                  <a:gd name="connsiteY2" fmla="*/ 1290359 h 2840594"/>
                  <a:gd name="connsiteX3" fmla="*/ 9163050 w 9163050"/>
                  <a:gd name="connsiteY3" fmla="*/ 2152941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4141319 w 9163050"/>
                  <a:gd name="connsiteY2" fmla="*/ 1290359 h 2840594"/>
                  <a:gd name="connsiteX3" fmla="*/ 9163050 w 9163050"/>
                  <a:gd name="connsiteY3" fmla="*/ 2152941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4141319 w 9163050"/>
                  <a:gd name="connsiteY2" fmla="*/ 1290359 h 2840594"/>
                  <a:gd name="connsiteX3" fmla="*/ 9163050 w 9163050"/>
                  <a:gd name="connsiteY3" fmla="*/ 1413777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4141319 w 9163050"/>
                  <a:gd name="connsiteY2" fmla="*/ 1290359 h 2840594"/>
                  <a:gd name="connsiteX3" fmla="*/ 9163050 w 9163050"/>
                  <a:gd name="connsiteY3" fmla="*/ 1413777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  <a:gd name="connsiteX0" fmla="*/ 0 w 9163050"/>
                  <a:gd name="connsiteY0" fmla="*/ 804294 h 2840594"/>
                  <a:gd name="connsiteX1" fmla="*/ 0 w 9163050"/>
                  <a:gd name="connsiteY1" fmla="*/ 1648937 h 2840594"/>
                  <a:gd name="connsiteX2" fmla="*/ 4141319 w 9163050"/>
                  <a:gd name="connsiteY2" fmla="*/ 1290359 h 2840594"/>
                  <a:gd name="connsiteX3" fmla="*/ 9163050 w 9163050"/>
                  <a:gd name="connsiteY3" fmla="*/ 1413777 h 2840594"/>
                  <a:gd name="connsiteX4" fmla="*/ 9144000 w 9163050"/>
                  <a:gd name="connsiteY4" fmla="*/ 273466 h 2840594"/>
                  <a:gd name="connsiteX5" fmla="*/ 0 w 9163050"/>
                  <a:gd name="connsiteY5" fmla="*/ 804294 h 284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63050" h="2840594">
                    <a:moveTo>
                      <a:pt x="0" y="804294"/>
                    </a:moveTo>
                    <a:lnTo>
                      <a:pt x="0" y="1648937"/>
                    </a:lnTo>
                    <a:cubicBezTo>
                      <a:pt x="959642" y="798944"/>
                      <a:pt x="2752264" y="946938"/>
                      <a:pt x="4141319" y="1290359"/>
                    </a:cubicBezTo>
                    <a:cubicBezTo>
                      <a:pt x="5530374" y="1633780"/>
                      <a:pt x="7983198" y="2091532"/>
                      <a:pt x="9163050" y="1413777"/>
                    </a:cubicBezTo>
                    <a:lnTo>
                      <a:pt x="9144000" y="273466"/>
                    </a:lnTo>
                    <a:cubicBezTo>
                      <a:pt x="6263688" y="2840594"/>
                      <a:pt x="2399338" y="0"/>
                      <a:pt x="0" y="804294"/>
                    </a:cubicBezTo>
                    <a:close/>
                  </a:path>
                </a:pathLst>
              </a:custGeom>
              <a:gradFill>
                <a:gsLst>
                  <a:gs pos="68000">
                    <a:srgbClr val="99CC00">
                      <a:alpha val="37000"/>
                    </a:srgbClr>
                  </a:gs>
                  <a:gs pos="3000">
                    <a:srgbClr val="398804">
                      <a:alpha val="4000"/>
                    </a:srgbClr>
                  </a:gs>
                  <a:gs pos="100000">
                    <a:schemeClr val="bg1">
                      <a:alpha val="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>
                <a:outerShdw blurRad="50800" dist="12700" dir="16200000" rotWithShape="0">
                  <a:schemeClr val="bg1">
                    <a:lumMod val="95000"/>
                    <a:alpha val="58000"/>
                  </a:schemeClr>
                </a:outerShdw>
              </a:effectLst>
              <a:scene3d>
                <a:camera prst="orthographicFront"/>
                <a:lightRig rig="threePt" dir="t">
                  <a:rot lat="0" lon="0" rev="11400000"/>
                </a:lightRig>
              </a:scene3d>
              <a:sp3d prstMaterial="metal">
                <a:bevelT w="50800" h="127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9" name="그림 15" descr="빛몇개.png"/>
              <p:cNvPicPr>
                <a:picLocks noChangeAspect="1"/>
              </p:cNvPicPr>
              <p:nvPr userDrawn="1"/>
            </p:nvPicPr>
            <p:blipFill>
              <a:blip r:embed="rId6" cstate="print"/>
              <a:srcRect r="14613"/>
              <a:stretch>
                <a:fillRect/>
              </a:stretch>
            </p:blipFill>
            <p:spPr bwMode="auto">
              <a:xfrm flipH="1">
                <a:off x="0" y="2159405"/>
                <a:ext cx="2600696" cy="2585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0" name="그룹 29"/>
          <p:cNvGrpSpPr/>
          <p:nvPr userDrawn="1"/>
        </p:nvGrpSpPr>
        <p:grpSpPr>
          <a:xfrm>
            <a:off x="4071934" y="235360"/>
            <a:ext cx="4579516" cy="4336648"/>
            <a:chOff x="4357686" y="627490"/>
            <a:chExt cx="4467180" cy="4230270"/>
          </a:xfrm>
        </p:grpSpPr>
        <p:pic>
          <p:nvPicPr>
            <p:cNvPr id="31" name="그림 30" descr="책.pn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4357686" y="2756028"/>
              <a:ext cx="4467180" cy="2101732"/>
            </a:xfrm>
            <a:prstGeom prst="rect">
              <a:avLst/>
            </a:prstGeom>
          </p:spPr>
        </p:pic>
        <p:pic>
          <p:nvPicPr>
            <p:cNvPr id="32" name="그림 31" descr="지구.png"/>
            <p:cNvPicPr>
              <a:picLocks noChangeAspect="1"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5766034" y="627490"/>
              <a:ext cx="2407657" cy="3031863"/>
            </a:xfrm>
            <a:prstGeom prst="rect">
              <a:avLst/>
            </a:prstGeom>
          </p:spPr>
        </p:pic>
      </p:grpSp>
      <p:pic>
        <p:nvPicPr>
          <p:cNvPr id="12" name="그림 11" descr="잎.png"/>
          <p:cNvPicPr>
            <a:picLocks noChangeAspect="1"/>
          </p:cNvPicPr>
          <p:nvPr userDrawn="1"/>
        </p:nvPicPr>
        <p:blipFill>
          <a:blip r:embed="rId9" cstate="print"/>
          <a:srcRect l="9268" t="8461"/>
          <a:stretch>
            <a:fillRect/>
          </a:stretch>
        </p:blipFill>
        <p:spPr>
          <a:xfrm>
            <a:off x="0" y="0"/>
            <a:ext cx="2577086" cy="277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5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156-03A4-4065-BA07-FCB7024103F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13FE-37A4-4A2C-9ACD-C470E6450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07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156-03A4-4065-BA07-FCB7024103F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13FE-37A4-4A2C-9ACD-C470E6450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8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156-03A4-4065-BA07-FCB7024103F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13FE-37A4-4A2C-9ACD-C470E6450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69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156-03A4-4065-BA07-FCB7024103F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13FE-37A4-4A2C-9ACD-C470E6450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46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156-03A4-4065-BA07-FCB7024103F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13FE-37A4-4A2C-9ACD-C470E6450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39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156-03A4-4065-BA07-FCB7024103F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13FE-37A4-4A2C-9ACD-C470E6450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96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156-03A4-4065-BA07-FCB7024103F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13FE-37A4-4A2C-9ACD-C470E6450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5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156-03A4-4065-BA07-FCB7024103F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13FE-37A4-4A2C-9ACD-C470E6450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3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08156-03A4-4065-BA07-FCB7024103FF}" type="datetimeFigureOut">
              <a:rPr lang="ko-KR" altLang="en-US" smtClean="0"/>
              <a:pPr/>
              <a:t>2017-03-09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B13FE-37A4-4A2C-9ACD-C470E6450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3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source=images&amp;cd=&amp;ved=0ahUKEwj16ZHZl6nLAhWD2aYKHUvuDE0QjRwIBw&amp;url=https://www.kofac.re.kr/data/13394657165321.hwp.htm&amp;bvm=bv.116274245,d.dGY&amp;psig=AFQjCNHbRcF7055kqbMJuxvmAEpTlf5akA&amp;ust=145725488442186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3384376" cy="367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52" y="4322800"/>
            <a:ext cx="8820472" cy="150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ko-KR" altLang="en-US" sz="3200" b="1" spc="-300" dirty="0" smtClean="0">
                <a:ln w="12700">
                  <a:noFill/>
                </a:ln>
                <a:solidFill>
                  <a:srgbClr val="608020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한국교원대학교 융합교육연구소</a:t>
            </a:r>
            <a:endParaRPr lang="en-US" altLang="ko-KR" sz="3200" b="1" spc="-300" dirty="0" smtClean="0">
              <a:ln w="12700">
                <a:noFill/>
              </a:ln>
              <a:solidFill>
                <a:srgbClr val="608020"/>
              </a:solidFill>
              <a:effectLst>
                <a:reflection blurRad="6350" stA="55000" endA="300" endPos="45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ko-KR" altLang="en-US" sz="3200" b="1" spc="-300" dirty="0" err="1" smtClean="0">
                <a:ln w="12700">
                  <a:noFill/>
                </a:ln>
                <a:solidFill>
                  <a:srgbClr val="608020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자유학기제</a:t>
            </a:r>
            <a:r>
              <a:rPr lang="ko-KR" altLang="en-US" sz="3200" b="1" spc="-300" dirty="0" smtClean="0">
                <a:ln w="12700">
                  <a:noFill/>
                </a:ln>
                <a:solidFill>
                  <a:srgbClr val="608020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 프로그램 개발 소개</a:t>
            </a:r>
            <a:endParaRPr lang="ko-KR" altLang="en-US" sz="3200" b="1" spc="-300" dirty="0">
              <a:ln w="12700">
                <a:noFill/>
              </a:ln>
              <a:solidFill>
                <a:srgbClr val="608020"/>
              </a:solidFill>
              <a:effectLst>
                <a:reflection blurRad="6350" stA="55000" endA="300" endPos="45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6021288"/>
            <a:ext cx="7272808" cy="392567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/>
            <a:r>
              <a:rPr lang="ko-KR" altLang="en-US" sz="2000" b="1" dirty="0" smtClean="0"/>
              <a:t>한국교원대학교 백성혜</a:t>
            </a: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3783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000" dirty="0" smtClean="0">
                <a:latin typeface="+mj-lt"/>
              </a:rPr>
              <a:t>오늘</a:t>
            </a:r>
            <a:r>
              <a:rPr lang="ko-KR" altLang="en-US" sz="4000" dirty="0">
                <a:latin typeface="+mj-lt"/>
              </a:rPr>
              <a:t>날</a:t>
            </a:r>
            <a:r>
              <a:rPr lang="ko-KR" altLang="en-US" sz="4000" dirty="0" smtClean="0">
                <a:latin typeface="+mj-lt"/>
              </a:rPr>
              <a:t> 요구되는 교육</a:t>
            </a:r>
            <a:endParaRPr lang="ko-KR" altLang="en-US" sz="4000" dirty="0">
              <a:latin typeface="+mj-lt"/>
            </a:endParaRPr>
          </a:p>
        </p:txBody>
      </p:sp>
      <p:pic>
        <p:nvPicPr>
          <p:cNvPr id="10" name="그림 9" descr="미국국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394563"/>
            <a:ext cx="2520280" cy="1826525"/>
          </a:xfrm>
          <a:prstGeom prst="rect">
            <a:avLst/>
          </a:prstGeom>
        </p:spPr>
      </p:pic>
      <p:pic>
        <p:nvPicPr>
          <p:cNvPr id="11" name="그림 10" descr="호주국기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2907" y="2196529"/>
            <a:ext cx="3419493" cy="2096567"/>
          </a:xfrm>
          <a:prstGeom prst="rect">
            <a:avLst/>
          </a:prstGeom>
        </p:spPr>
      </p:pic>
      <p:sp>
        <p:nvSpPr>
          <p:cNvPr id="12" name="제목 10"/>
          <p:cNvSpPr>
            <a:spLocks noGrp="1"/>
          </p:cNvSpPr>
          <p:nvPr>
            <p:ph type="title"/>
          </p:nvPr>
        </p:nvSpPr>
        <p:spPr>
          <a:xfrm>
            <a:off x="4300822" y="3429000"/>
            <a:ext cx="4432248" cy="1241442"/>
          </a:xfrm>
        </p:spPr>
        <p:txBody>
          <a:bodyPr>
            <a:normAutofit/>
          </a:bodyPr>
          <a:lstStyle/>
          <a:p>
            <a:pPr algn="l"/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latin typeface="+mn-lt"/>
              <a:ea typeface="08서울남산체 L" pitchFamily="18" charset="-127"/>
            </a:endParaRPr>
          </a:p>
        </p:txBody>
      </p:sp>
      <p:sp>
        <p:nvSpPr>
          <p:cNvPr id="13" name="제목 10"/>
          <p:cNvSpPr txBox="1">
            <a:spLocks/>
          </p:cNvSpPr>
          <p:nvPr/>
        </p:nvSpPr>
        <p:spPr>
          <a:xfrm>
            <a:off x="299979" y="3757617"/>
            <a:ext cx="7412139" cy="2738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4242830"/>
            <a:ext cx="3943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“10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년 후 현존직종 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80%</a:t>
            </a:r>
            <a:r>
              <a:rPr lang="ko-KR" alt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는소멸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 진화한다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pPr algn="ctr"/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미국 노동부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76464" y="4207147"/>
            <a:ext cx="50040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년 후 </a:t>
            </a:r>
            <a:r>
              <a:rPr lang="ko-KR" altLang="en-US" sz="2400" b="1" dirty="0" err="1">
                <a:solidFill>
                  <a:schemeClr val="bg1">
                    <a:lumMod val="50000"/>
                  </a:schemeClr>
                </a:solidFill>
              </a:rPr>
              <a:t>입직인구는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2400" b="1" dirty="0" err="1">
                <a:solidFill>
                  <a:schemeClr val="bg1">
                    <a:lumMod val="50000"/>
                  </a:schemeClr>
                </a:solidFill>
              </a:rPr>
              <a:t>은퇴시까지</a:t>
            </a:r>
            <a:endParaRPr lang="en-US" altLang="ko-K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 29-39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개 직업을 갖는다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n-US" altLang="ko-K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ko-KR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매 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20~30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년마다 </a:t>
            </a:r>
            <a:r>
              <a:rPr lang="ko-KR" altLang="en-US" sz="2400" b="1" dirty="0" err="1">
                <a:solidFill>
                  <a:schemeClr val="bg1">
                    <a:lumMod val="50000"/>
                  </a:schemeClr>
                </a:solidFill>
              </a:rPr>
              <a:t>직업군이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 대부분 </a:t>
            </a:r>
            <a:endParaRPr lang="en-US" altLang="ko-K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바뀌어 수많은 직종은 사라지거나</a:t>
            </a:r>
            <a:endParaRPr lang="en-US" altLang="ko-K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 감소하고 새로운 직종이 부상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  (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호주 정부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1617" y="1493540"/>
            <a:ext cx="3102232" cy="8034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162880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mtClean="0"/>
              <a:t>급변하는 사회</a:t>
            </a:r>
            <a:endParaRPr lang="ko-KR" altLang="en-US" sz="2800" b="1"/>
          </a:p>
        </p:txBody>
      </p:sp>
    </p:spTree>
    <p:extLst>
      <p:ext uri="{BB962C8B-B14F-4D97-AF65-F5344CB8AC3E}">
        <p14:creationId xmlns:p14="http://schemas.microsoft.com/office/powerpoint/2010/main" val="7978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000" dirty="0" smtClean="0">
                <a:latin typeface="+mj-lt"/>
              </a:rPr>
              <a:t>오늘</a:t>
            </a:r>
            <a:r>
              <a:rPr lang="ko-KR" altLang="en-US" sz="4000" dirty="0">
                <a:latin typeface="+mj-lt"/>
              </a:rPr>
              <a:t>날</a:t>
            </a:r>
            <a:r>
              <a:rPr lang="ko-KR" altLang="en-US" sz="4000" dirty="0" smtClean="0">
                <a:latin typeface="+mj-lt"/>
              </a:rPr>
              <a:t> 요구되는 교육</a:t>
            </a:r>
            <a:endParaRPr lang="ko-KR" altLang="en-US" sz="4000" dirty="0">
              <a:latin typeface="+mj-lt"/>
            </a:endParaRPr>
          </a:p>
        </p:txBody>
      </p:sp>
      <p:pic>
        <p:nvPicPr>
          <p:cNvPr id="10" name="그림 9" descr="미국국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394563"/>
            <a:ext cx="2520280" cy="1826525"/>
          </a:xfrm>
          <a:prstGeom prst="rect">
            <a:avLst/>
          </a:prstGeom>
        </p:spPr>
      </p:pic>
      <p:pic>
        <p:nvPicPr>
          <p:cNvPr id="11" name="그림 10" descr="호주국기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2907" y="2196529"/>
            <a:ext cx="3419493" cy="2096567"/>
          </a:xfrm>
          <a:prstGeom prst="rect">
            <a:avLst/>
          </a:prstGeom>
        </p:spPr>
      </p:pic>
      <p:sp>
        <p:nvSpPr>
          <p:cNvPr id="12" name="제목 10"/>
          <p:cNvSpPr>
            <a:spLocks noGrp="1"/>
          </p:cNvSpPr>
          <p:nvPr>
            <p:ph type="title"/>
          </p:nvPr>
        </p:nvSpPr>
        <p:spPr>
          <a:xfrm>
            <a:off x="4300822" y="3429000"/>
            <a:ext cx="4432248" cy="1241442"/>
          </a:xfrm>
        </p:spPr>
        <p:txBody>
          <a:bodyPr>
            <a:normAutofit/>
          </a:bodyPr>
          <a:lstStyle/>
          <a:p>
            <a:pPr algn="l"/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latin typeface="+mn-lt"/>
              <a:ea typeface="08서울남산체 L" pitchFamily="18" charset="-127"/>
            </a:endParaRPr>
          </a:p>
        </p:txBody>
      </p:sp>
      <p:sp>
        <p:nvSpPr>
          <p:cNvPr id="13" name="제목 10"/>
          <p:cNvSpPr txBox="1">
            <a:spLocks/>
          </p:cNvSpPr>
          <p:nvPr/>
        </p:nvSpPr>
        <p:spPr>
          <a:xfrm>
            <a:off x="299979" y="3757617"/>
            <a:ext cx="7412139" cy="2738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4242830"/>
            <a:ext cx="3943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“10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년 후 현존직종 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80%</a:t>
            </a:r>
            <a:r>
              <a:rPr lang="ko-KR" alt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는소멸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 진화한다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pPr algn="ctr"/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미국 노동부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76464" y="4207147"/>
            <a:ext cx="50040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년 후 </a:t>
            </a:r>
            <a:r>
              <a:rPr lang="ko-KR" altLang="en-US" sz="2400" b="1" dirty="0" err="1">
                <a:solidFill>
                  <a:schemeClr val="bg1">
                    <a:lumMod val="50000"/>
                  </a:schemeClr>
                </a:solidFill>
              </a:rPr>
              <a:t>입직인구는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2400" b="1" dirty="0" err="1">
                <a:solidFill>
                  <a:schemeClr val="bg1">
                    <a:lumMod val="50000"/>
                  </a:schemeClr>
                </a:solidFill>
              </a:rPr>
              <a:t>은퇴시까지</a:t>
            </a:r>
            <a:endParaRPr lang="en-US" altLang="ko-K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 29-39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개 직업을 갖는다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n-US" altLang="ko-K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ko-KR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매 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20~30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년마다 </a:t>
            </a:r>
            <a:r>
              <a:rPr lang="ko-KR" altLang="en-US" sz="2400" b="1" dirty="0" err="1">
                <a:solidFill>
                  <a:schemeClr val="bg1">
                    <a:lumMod val="50000"/>
                  </a:schemeClr>
                </a:solidFill>
              </a:rPr>
              <a:t>직업군이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 대부분 </a:t>
            </a:r>
            <a:endParaRPr lang="en-US" altLang="ko-K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바뀌어 수많은 직종은 사라지거나</a:t>
            </a:r>
            <a:endParaRPr lang="en-US" altLang="ko-K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 감소하고 새로운 직종이 부상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  (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호주 정부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1617" y="1493540"/>
            <a:ext cx="3102232" cy="8034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162880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mtClean="0"/>
              <a:t>급변하는 사회</a:t>
            </a:r>
            <a:endParaRPr lang="ko-KR" altLang="en-US" sz="2800" b="1"/>
          </a:p>
        </p:txBody>
      </p:sp>
      <p:sp>
        <p:nvSpPr>
          <p:cNvPr id="4" name="폭발 1 3"/>
          <p:cNvSpPr/>
          <p:nvPr/>
        </p:nvSpPr>
        <p:spPr>
          <a:xfrm>
            <a:off x="611561" y="1331640"/>
            <a:ext cx="7992888" cy="51644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현재 인기 있는 직업에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주목하는 직업교육보다는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자신의 적성을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찾아내는 진로교육</a:t>
            </a:r>
            <a:r>
              <a:rPr lang="ko-KR" altLang="en-US" sz="2400" b="1" dirty="0" smtClean="0"/>
              <a:t> 필요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99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융합인재교육의 의미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850944" y="2480131"/>
            <a:ext cx="4009088" cy="39044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188377" y="2287847"/>
            <a:ext cx="15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연구 현장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11"/>
          <p:cNvSpPr>
            <a:spLocks noChangeArrowheads="1"/>
          </p:cNvSpPr>
          <p:nvPr/>
        </p:nvSpPr>
        <p:spPr bwMode="auto">
          <a:xfrm>
            <a:off x="5731362" y="1500333"/>
            <a:ext cx="3089110" cy="3024336"/>
          </a:xfrm>
          <a:prstGeom prst="ellipse">
            <a:avLst/>
          </a:prstGeom>
          <a:gradFill rotWithShape="1">
            <a:gsLst>
              <a:gs pos="0">
                <a:srgbClr val="111111"/>
              </a:gs>
              <a:gs pos="100000">
                <a:schemeClr val="tx1">
                  <a:alpha val="10001"/>
                </a:scheme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endParaRPr lang="ko-KR" altLang="en-US" dirty="0"/>
          </a:p>
        </p:txBody>
      </p:sp>
      <p:grpSp>
        <p:nvGrpSpPr>
          <p:cNvPr id="48" name="그룹 47"/>
          <p:cNvGrpSpPr/>
          <p:nvPr/>
        </p:nvGrpSpPr>
        <p:grpSpPr>
          <a:xfrm>
            <a:off x="480497" y="2601304"/>
            <a:ext cx="1974703" cy="1708198"/>
            <a:chOff x="2196097" y="3084951"/>
            <a:chExt cx="1896136" cy="1640234"/>
          </a:xfrm>
        </p:grpSpPr>
        <p:grpSp>
          <p:nvGrpSpPr>
            <p:cNvPr id="50" name="그룹 49"/>
            <p:cNvGrpSpPr/>
            <p:nvPr/>
          </p:nvGrpSpPr>
          <p:grpSpPr>
            <a:xfrm>
              <a:off x="2196097" y="3084951"/>
              <a:ext cx="1896136" cy="1640234"/>
              <a:chOff x="2616107" y="1491795"/>
              <a:chExt cx="1896136" cy="164023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9" name="육각형 78"/>
              <p:cNvSpPr/>
              <p:nvPr/>
            </p:nvSpPr>
            <p:spPr>
              <a:xfrm>
                <a:off x="2616107" y="1491795"/>
                <a:ext cx="1896136" cy="1640234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육각형 4"/>
              <p:cNvSpPr/>
              <p:nvPr/>
            </p:nvSpPr>
            <p:spPr>
              <a:xfrm>
                <a:off x="2988332" y="1880096"/>
                <a:ext cx="1267704" cy="10966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500" kern="1200" dirty="0"/>
              </a:p>
            </p:txBody>
          </p:sp>
        </p:grpSp>
        <p:sp>
          <p:nvSpPr>
            <p:cNvPr id="78" name="육각형 21"/>
            <p:cNvSpPr/>
            <p:nvPr/>
          </p:nvSpPr>
          <p:spPr>
            <a:xfrm>
              <a:off x="2663450" y="3434636"/>
              <a:ext cx="1038852" cy="898728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dirty="0" smtClean="0"/>
                <a:t>학자</a:t>
              </a:r>
              <a:endParaRPr lang="en-US" altLang="ko-KR" sz="2400" b="1" dirty="0" smtClean="0"/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5843652" y="3106754"/>
            <a:ext cx="1032604" cy="841260"/>
            <a:chOff x="753645" y="3814763"/>
            <a:chExt cx="1508795" cy="1178617"/>
          </a:xfrm>
        </p:grpSpPr>
        <p:sp>
          <p:nvSpPr>
            <p:cNvPr id="82" name="육각형 81"/>
            <p:cNvSpPr/>
            <p:nvPr/>
          </p:nvSpPr>
          <p:spPr>
            <a:xfrm>
              <a:off x="1547034" y="3815778"/>
              <a:ext cx="715406" cy="616417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3" name="그룹 82"/>
            <p:cNvGrpSpPr/>
            <p:nvPr/>
          </p:nvGrpSpPr>
          <p:grpSpPr>
            <a:xfrm>
              <a:off x="753645" y="3814763"/>
              <a:ext cx="1362378" cy="1178617"/>
              <a:chOff x="1531358" y="2514556"/>
              <a:chExt cx="1362378" cy="1178617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5" name="육각형 84"/>
              <p:cNvSpPr/>
              <p:nvPr/>
            </p:nvSpPr>
            <p:spPr>
              <a:xfrm>
                <a:off x="1531358" y="2514556"/>
                <a:ext cx="1362378" cy="1178617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육각형 19"/>
              <p:cNvSpPr/>
              <p:nvPr/>
            </p:nvSpPr>
            <p:spPr>
              <a:xfrm>
                <a:off x="1616582" y="2675960"/>
                <a:ext cx="1038852" cy="8987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400" kern="1200" dirty="0"/>
              </a:p>
            </p:txBody>
          </p:sp>
        </p:grpSp>
        <p:sp>
          <p:nvSpPr>
            <p:cNvPr id="84" name="육각형 21"/>
            <p:cNvSpPr/>
            <p:nvPr/>
          </p:nvSpPr>
          <p:spPr>
            <a:xfrm>
              <a:off x="938713" y="3919251"/>
              <a:ext cx="1038852" cy="898728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/>
                <a:t>공학</a:t>
              </a:r>
              <a:endParaRPr lang="ko-KR" altLang="en-US" b="1" kern="1200" dirty="0"/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6755227" y="3443069"/>
            <a:ext cx="887216" cy="1009592"/>
            <a:chOff x="2123967" y="4287265"/>
            <a:chExt cx="1296360" cy="1414453"/>
          </a:xfrm>
        </p:grpSpPr>
        <p:sp>
          <p:nvSpPr>
            <p:cNvPr id="88" name="육각형 87"/>
            <p:cNvSpPr/>
            <p:nvPr/>
          </p:nvSpPr>
          <p:spPr>
            <a:xfrm>
              <a:off x="2428759" y="4287265"/>
              <a:ext cx="715406" cy="616417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9" name="그룹 88"/>
            <p:cNvGrpSpPr/>
            <p:nvPr/>
          </p:nvGrpSpPr>
          <p:grpSpPr>
            <a:xfrm>
              <a:off x="2123967" y="4533037"/>
              <a:ext cx="1296360" cy="1168681"/>
              <a:chOff x="2901680" y="3232830"/>
              <a:chExt cx="1296360" cy="116868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1" name="육각형 90"/>
              <p:cNvSpPr/>
              <p:nvPr/>
            </p:nvSpPr>
            <p:spPr>
              <a:xfrm>
                <a:off x="2901680" y="3232830"/>
                <a:ext cx="1296360" cy="1121503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육각형 16"/>
              <p:cNvSpPr/>
              <p:nvPr/>
            </p:nvSpPr>
            <p:spPr>
              <a:xfrm>
                <a:off x="3048277" y="3502783"/>
                <a:ext cx="1038852" cy="8987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400" kern="1200" dirty="0"/>
              </a:p>
            </p:txBody>
          </p:sp>
        </p:grpSp>
        <p:sp>
          <p:nvSpPr>
            <p:cNvPr id="90" name="육각형 21"/>
            <p:cNvSpPr/>
            <p:nvPr/>
          </p:nvSpPr>
          <p:spPr>
            <a:xfrm>
              <a:off x="2269471" y="4609761"/>
              <a:ext cx="1038852" cy="898728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/>
                <a:t>예술</a:t>
              </a:r>
              <a:endParaRPr lang="ko-KR" altLang="en-US" b="1" kern="1200" dirty="0"/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7568200" y="3098767"/>
            <a:ext cx="976470" cy="821702"/>
            <a:chOff x="3344599" y="3780791"/>
            <a:chExt cx="1426776" cy="1151217"/>
          </a:xfrm>
        </p:grpSpPr>
        <p:sp>
          <p:nvSpPr>
            <p:cNvPr id="94" name="육각형 93"/>
            <p:cNvSpPr/>
            <p:nvPr/>
          </p:nvSpPr>
          <p:spPr>
            <a:xfrm>
              <a:off x="3344599" y="3815778"/>
              <a:ext cx="715406" cy="616417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5" name="그룹 94"/>
            <p:cNvGrpSpPr/>
            <p:nvPr/>
          </p:nvGrpSpPr>
          <p:grpSpPr>
            <a:xfrm>
              <a:off x="3440669" y="3780791"/>
              <a:ext cx="1330706" cy="1151217"/>
              <a:chOff x="4218382" y="2480584"/>
              <a:chExt cx="1330706" cy="1151217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7" name="육각형 96"/>
              <p:cNvSpPr/>
              <p:nvPr/>
            </p:nvSpPr>
            <p:spPr>
              <a:xfrm>
                <a:off x="4218382" y="2480584"/>
                <a:ext cx="1330706" cy="1151217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8" name="육각형 13"/>
              <p:cNvSpPr/>
              <p:nvPr/>
            </p:nvSpPr>
            <p:spPr>
              <a:xfrm>
                <a:off x="4473357" y="2675035"/>
                <a:ext cx="1038852" cy="8987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400" kern="1200" dirty="0"/>
              </a:p>
            </p:txBody>
          </p:sp>
        </p:grpSp>
        <p:sp>
          <p:nvSpPr>
            <p:cNvPr id="96" name="육각형 21"/>
            <p:cNvSpPr/>
            <p:nvPr/>
          </p:nvSpPr>
          <p:spPr>
            <a:xfrm>
              <a:off x="3609055" y="3919247"/>
              <a:ext cx="1038852" cy="898728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/>
                <a:t>기</a:t>
              </a:r>
              <a:r>
                <a:rPr lang="ko-KR" altLang="en-US" b="1" dirty="0" smtClean="0"/>
                <a:t>술</a:t>
              </a:r>
              <a:endParaRPr lang="ko-KR" altLang="en-US" b="1" kern="1200" dirty="0"/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7538396" y="1990300"/>
            <a:ext cx="1015398" cy="828782"/>
            <a:chOff x="3282867" y="2262947"/>
            <a:chExt cx="1483655" cy="1161136"/>
          </a:xfrm>
        </p:grpSpPr>
        <p:sp>
          <p:nvSpPr>
            <p:cNvPr id="100" name="육각형 99"/>
            <p:cNvSpPr/>
            <p:nvPr/>
          </p:nvSpPr>
          <p:spPr>
            <a:xfrm>
              <a:off x="3282867" y="2807666"/>
              <a:ext cx="715406" cy="616417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1" name="그룹 100"/>
            <p:cNvGrpSpPr/>
            <p:nvPr/>
          </p:nvGrpSpPr>
          <p:grpSpPr>
            <a:xfrm>
              <a:off x="3438135" y="2262947"/>
              <a:ext cx="1328387" cy="1149210"/>
              <a:chOff x="4215848" y="962740"/>
              <a:chExt cx="1328387" cy="114921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3" name="육각형 102"/>
              <p:cNvSpPr/>
              <p:nvPr/>
            </p:nvSpPr>
            <p:spPr>
              <a:xfrm>
                <a:off x="4215848" y="962740"/>
                <a:ext cx="1328387" cy="1149210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4" name="육각형 10"/>
              <p:cNvSpPr/>
              <p:nvPr/>
            </p:nvSpPr>
            <p:spPr>
              <a:xfrm>
                <a:off x="4473357" y="1049598"/>
                <a:ext cx="1038852" cy="8987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400" kern="1200" dirty="0"/>
              </a:p>
            </p:txBody>
          </p:sp>
        </p:grpSp>
        <p:sp>
          <p:nvSpPr>
            <p:cNvPr id="102" name="육각형 21"/>
            <p:cNvSpPr/>
            <p:nvPr/>
          </p:nvSpPr>
          <p:spPr>
            <a:xfrm>
              <a:off x="3594063" y="2402595"/>
              <a:ext cx="1038852" cy="898728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/>
                <a:t>경영</a:t>
              </a:r>
              <a:endParaRPr lang="ko-KR" altLang="en-US" b="1" kern="1200" dirty="0"/>
            </a:p>
          </p:txBody>
        </p:sp>
      </p:grpSp>
      <p:grpSp>
        <p:nvGrpSpPr>
          <p:cNvPr id="105" name="그룹 104"/>
          <p:cNvGrpSpPr/>
          <p:nvPr/>
        </p:nvGrpSpPr>
        <p:grpSpPr>
          <a:xfrm>
            <a:off x="6750127" y="1442393"/>
            <a:ext cx="887216" cy="1011726"/>
            <a:chOff x="2146000" y="1522983"/>
            <a:chExt cx="1296362" cy="1417442"/>
          </a:xfrm>
        </p:grpSpPr>
        <p:sp>
          <p:nvSpPr>
            <p:cNvPr id="106" name="육각형 105"/>
            <p:cNvSpPr/>
            <p:nvPr/>
          </p:nvSpPr>
          <p:spPr>
            <a:xfrm>
              <a:off x="2432287" y="2324008"/>
              <a:ext cx="715406" cy="616417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7" name="그룹 106"/>
            <p:cNvGrpSpPr/>
            <p:nvPr/>
          </p:nvGrpSpPr>
          <p:grpSpPr>
            <a:xfrm>
              <a:off x="2146000" y="1522983"/>
              <a:ext cx="1296362" cy="1169313"/>
              <a:chOff x="2923713" y="222776"/>
              <a:chExt cx="1296362" cy="1169313"/>
            </a:xfr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9" name="육각형 108"/>
              <p:cNvSpPr/>
              <p:nvPr/>
            </p:nvSpPr>
            <p:spPr>
              <a:xfrm>
                <a:off x="2923713" y="270583"/>
                <a:ext cx="1296362" cy="1121506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0" name="육각형 7"/>
              <p:cNvSpPr/>
              <p:nvPr/>
            </p:nvSpPr>
            <p:spPr>
              <a:xfrm>
                <a:off x="3048277" y="222776"/>
                <a:ext cx="1038852" cy="898728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400" kern="1200" dirty="0"/>
              </a:p>
            </p:txBody>
          </p:sp>
        </p:grpSp>
        <p:sp>
          <p:nvSpPr>
            <p:cNvPr id="108" name="육각형 21"/>
            <p:cNvSpPr/>
            <p:nvPr/>
          </p:nvSpPr>
          <p:spPr>
            <a:xfrm>
              <a:off x="2346193" y="1731573"/>
              <a:ext cx="880657" cy="806647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/>
                <a:t>사회</a:t>
              </a:r>
              <a:endParaRPr lang="ko-KR" altLang="en-US" b="1" kern="1200" dirty="0"/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5855132" y="1962127"/>
            <a:ext cx="992988" cy="826884"/>
            <a:chOff x="811531" y="2251031"/>
            <a:chExt cx="1450909" cy="1158475"/>
          </a:xfrm>
        </p:grpSpPr>
        <p:sp>
          <p:nvSpPr>
            <p:cNvPr id="112" name="육각형 111"/>
            <p:cNvSpPr/>
            <p:nvPr/>
          </p:nvSpPr>
          <p:spPr>
            <a:xfrm>
              <a:off x="1547034" y="2792002"/>
              <a:ext cx="715406" cy="616417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3" name="육각형 112"/>
            <p:cNvSpPr/>
            <p:nvPr/>
          </p:nvSpPr>
          <p:spPr>
            <a:xfrm>
              <a:off x="811531" y="2251031"/>
              <a:ext cx="1339095" cy="1158475"/>
            </a:xfrm>
            <a:prstGeom prst="hexagon">
              <a:avLst>
                <a:gd name="adj" fmla="val 28570"/>
                <a:gd name="vf" fmla="val 11547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육각형 21"/>
            <p:cNvSpPr/>
            <p:nvPr/>
          </p:nvSpPr>
          <p:spPr>
            <a:xfrm>
              <a:off x="1009946" y="2370540"/>
              <a:ext cx="1038852" cy="898728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/>
                <a:t>과학</a:t>
              </a:r>
              <a:endParaRPr lang="ko-KR" altLang="en-US" b="1" kern="1200" dirty="0"/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6518469" y="2343582"/>
            <a:ext cx="1348982" cy="1208870"/>
            <a:chOff x="2196097" y="3084951"/>
            <a:chExt cx="1896136" cy="1640234"/>
          </a:xfrm>
        </p:grpSpPr>
        <p:grpSp>
          <p:nvGrpSpPr>
            <p:cNvPr id="116" name="그룹 115"/>
            <p:cNvGrpSpPr/>
            <p:nvPr/>
          </p:nvGrpSpPr>
          <p:grpSpPr>
            <a:xfrm>
              <a:off x="2196097" y="3084951"/>
              <a:ext cx="1896136" cy="1640234"/>
              <a:chOff x="2616107" y="1491795"/>
              <a:chExt cx="1896136" cy="164023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18" name="육각형 117"/>
              <p:cNvSpPr/>
              <p:nvPr/>
            </p:nvSpPr>
            <p:spPr>
              <a:xfrm>
                <a:off x="2616107" y="1491795"/>
                <a:ext cx="1896136" cy="1640234"/>
              </a:xfrm>
              <a:prstGeom prst="hexagon">
                <a:avLst>
                  <a:gd name="adj" fmla="val 2857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9" name="육각형 4"/>
              <p:cNvSpPr/>
              <p:nvPr/>
            </p:nvSpPr>
            <p:spPr>
              <a:xfrm>
                <a:off x="2988332" y="1880096"/>
                <a:ext cx="1267704" cy="10966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200" kern="1200" dirty="0"/>
              </a:p>
            </p:txBody>
          </p:sp>
        </p:grpSp>
        <p:sp>
          <p:nvSpPr>
            <p:cNvPr id="117" name="육각형 21"/>
            <p:cNvSpPr/>
            <p:nvPr/>
          </p:nvSpPr>
          <p:spPr>
            <a:xfrm>
              <a:off x="2625258" y="3434636"/>
              <a:ext cx="1038852" cy="898728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dirty="0" smtClean="0"/>
                <a:t>융합</a:t>
              </a:r>
              <a:endParaRPr lang="en-US" altLang="ko-KR" sz="2400" b="1" dirty="0" smtClean="0"/>
            </a:p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kern="1200" dirty="0" smtClean="0"/>
                <a:t>인</a:t>
              </a:r>
              <a:r>
                <a:rPr lang="ko-KR" altLang="en-US" sz="2400" b="1" kern="1200" dirty="0"/>
                <a:t>재</a:t>
              </a:r>
            </a:p>
          </p:txBody>
        </p:sp>
      </p:grpSp>
      <p:grpSp>
        <p:nvGrpSpPr>
          <p:cNvPr id="120" name="그룹 119"/>
          <p:cNvGrpSpPr/>
          <p:nvPr/>
        </p:nvGrpSpPr>
        <p:grpSpPr>
          <a:xfrm>
            <a:off x="3000871" y="4702350"/>
            <a:ext cx="1949516" cy="1686409"/>
            <a:chOff x="2196097" y="3084951"/>
            <a:chExt cx="1896136" cy="1640234"/>
          </a:xfrm>
          <a:solidFill>
            <a:schemeClr val="accent2">
              <a:lumMod val="75000"/>
            </a:schemeClr>
          </a:solidFill>
        </p:grpSpPr>
        <p:sp>
          <p:nvSpPr>
            <p:cNvPr id="121" name="육각형 120"/>
            <p:cNvSpPr/>
            <p:nvPr/>
          </p:nvSpPr>
          <p:spPr>
            <a:xfrm>
              <a:off x="2196097" y="3084951"/>
              <a:ext cx="1896136" cy="1640234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2" name="육각형 21"/>
            <p:cNvSpPr/>
            <p:nvPr/>
          </p:nvSpPr>
          <p:spPr>
            <a:xfrm>
              <a:off x="2663450" y="3434636"/>
              <a:ext cx="1038852" cy="898728"/>
            </a:xfrm>
            <a:prstGeom prst="rect">
              <a:avLst/>
            </a:pr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dirty="0" smtClean="0"/>
                <a:t>학자</a:t>
              </a:r>
              <a:endParaRPr lang="en-US" altLang="ko-KR" sz="2400" b="1" dirty="0" smtClean="0"/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6396924" y="980728"/>
            <a:ext cx="162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교육 현장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4" name="그룹 123"/>
          <p:cNvGrpSpPr/>
          <p:nvPr/>
        </p:nvGrpSpPr>
        <p:grpSpPr>
          <a:xfrm rot="21173204">
            <a:off x="3055655" y="2944404"/>
            <a:ext cx="2904921" cy="986747"/>
            <a:chOff x="3073151" y="3010269"/>
            <a:chExt cx="2904921" cy="986747"/>
          </a:xfrm>
        </p:grpSpPr>
        <p:sp>
          <p:nvSpPr>
            <p:cNvPr id="125" name="줄무늬가 있는 오른쪽 화살표 124"/>
            <p:cNvSpPr/>
            <p:nvPr/>
          </p:nvSpPr>
          <p:spPr>
            <a:xfrm rot="9989820">
              <a:off x="3073151" y="3010269"/>
              <a:ext cx="2904921" cy="986747"/>
            </a:xfrm>
            <a:prstGeom prst="stripedRightArrow">
              <a:avLst>
                <a:gd name="adj1" fmla="val 63406"/>
                <a:gd name="adj2" fmla="val 50000"/>
              </a:avLst>
            </a:prstGeom>
            <a:solidFill>
              <a:schemeClr val="accent5">
                <a:lumMod val="60000"/>
                <a:lumOff val="40000"/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TextBox 125"/>
            <p:cNvSpPr txBox="1"/>
            <p:nvPr/>
          </p:nvSpPr>
          <p:spPr>
            <a:xfrm rot="20771884">
              <a:off x="3291985" y="3292966"/>
              <a:ext cx="265822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ko-KR" altLang="en-US" b="1" dirty="0" smtClean="0"/>
                <a:t>새로운 아이디어의 원천</a:t>
              </a:r>
              <a:endParaRPr lang="ko-KR" altLang="en-US" b="1" dirty="0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950387" y="4969491"/>
            <a:ext cx="4165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전문가의 간극을 메워 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서로 사고방식이 소통할 수 </a:t>
            </a:r>
            <a:endParaRPr lang="en-US" altLang="ko-KR" b="1" dirty="0" smtClean="0"/>
          </a:p>
          <a:p>
            <a:pPr algn="ctr"/>
            <a:r>
              <a:rPr lang="ko-KR" altLang="en-US" b="1" dirty="0" smtClean="0"/>
              <a:t>있도록 매개하는 역할</a:t>
            </a:r>
            <a:endParaRPr lang="ko-KR" altLang="en-US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2187764" y="4236637"/>
            <a:ext cx="144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부딪친 문제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9778E-6 L 0.06372 0.0612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305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0389E-6 L -0.06857 -0.054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27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123" grpId="0"/>
      <p:bldP spid="127" grpId="0"/>
      <p:bldP spid="128" grpId="0"/>
      <p:bldP spid="1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융합교육과 </a:t>
            </a:r>
            <a:r>
              <a:rPr lang="en-US" altLang="ko-KR" sz="4400" dirty="0" smtClean="0">
                <a:latin typeface="+mj-lt"/>
              </a:rPr>
              <a:t>2015 </a:t>
            </a:r>
            <a:r>
              <a:rPr lang="ko-KR" altLang="en-US" sz="4400" dirty="0" smtClean="0">
                <a:latin typeface="+mj-lt"/>
              </a:rPr>
              <a:t>개정 교육과정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 t="7944" r="18179" b="16667"/>
          <a:stretch/>
        </p:blipFill>
        <p:spPr bwMode="auto">
          <a:xfrm>
            <a:off x="186022" y="1372592"/>
            <a:ext cx="8634450" cy="50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23528" y="6021288"/>
            <a:ext cx="442402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9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융합교육과 </a:t>
            </a:r>
            <a:r>
              <a:rPr lang="en-US" altLang="ko-KR" sz="4400" dirty="0" smtClean="0">
                <a:latin typeface="+mj-lt"/>
              </a:rPr>
              <a:t>2015 </a:t>
            </a:r>
            <a:r>
              <a:rPr lang="ko-KR" altLang="en-US" sz="4400" dirty="0" smtClean="0">
                <a:latin typeface="+mj-lt"/>
              </a:rPr>
              <a:t>개정 교육과정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123936912" descr="EMB000018d42aa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0953" r="28833" b="39162"/>
          <a:stretch>
            <a:fillRect/>
          </a:stretch>
        </p:blipFill>
        <p:spPr bwMode="auto">
          <a:xfrm>
            <a:off x="186022" y="1345538"/>
            <a:ext cx="8781520" cy="48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763688" y="2924944"/>
            <a:ext cx="7203854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0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융합인재교육의 유형</a:t>
            </a:r>
            <a:r>
              <a:rPr lang="en-US" altLang="ko-KR" sz="4400" dirty="0" smtClean="0">
                <a:latin typeface="+mj-lt"/>
              </a:rPr>
              <a:t>: 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</a:rPr>
              <a:t>STEAM</a:t>
            </a:r>
            <a:endParaRPr lang="ko-KR" alt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283968" y="2614260"/>
            <a:ext cx="47356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/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2011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년 교육과학기술부에서는 기존의 학교 교육에서 벗어나 현대 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사회에 필요한 과학기술 소양을 갖춘 인력 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양성을 위해 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STEAM </a:t>
            </a:r>
            <a:r>
              <a:rPr lang="ko-KR" altLang="en-US" sz="2400" b="1" dirty="0">
                <a:solidFill>
                  <a:schemeClr val="bg1">
                    <a:lumMod val="50000"/>
                  </a:schemeClr>
                </a:solidFill>
              </a:rPr>
              <a:t>교육을 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시작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 fontAlgn="base" latinLnBrk="0"/>
            <a:endParaRPr lang="en-US" altLang="ko-K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fontAlgn="base" latinLnBrk="0"/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그러나 이 교육의 초점은 과학 중심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한국과학창의재단 주도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http://cfile23.uf.tistory.com/image/244F9A3B52EF3091273BB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7" y="2201762"/>
            <a:ext cx="4029075" cy="38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en-US" altLang="ko-KR" sz="4400" b="1" dirty="0" smtClean="0">
                <a:solidFill>
                  <a:srgbClr val="FF0000"/>
                </a:solidFill>
                <a:latin typeface="+mj-lt"/>
              </a:rPr>
              <a:t>STEAM 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</a:rPr>
              <a:t>수업모델</a:t>
            </a:r>
            <a:endParaRPr lang="ko-KR" alt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2" name="Picture 2" descr="https://www.kofac.re.kr/data/13394657165321.hwp.files/BIN0002.bm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7849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en-US" altLang="ko-KR" sz="4400" dirty="0" smtClean="0">
                <a:latin typeface="+mj-lt"/>
              </a:rPr>
              <a:t>STEAM</a:t>
            </a:r>
            <a:r>
              <a:rPr lang="ko-KR" altLang="en-US" sz="4400" dirty="0" smtClean="0">
                <a:latin typeface="+mj-lt"/>
              </a:rPr>
              <a:t>의 이론적 체계 부실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 descr="뿌리없는 나무 사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2866" y="1919496"/>
            <a:ext cx="2766060" cy="38945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0728" y="3508180"/>
            <a:ext cx="128588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800" dirty="0" smtClean="0"/>
              <a:t>산발적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64760" y="2571717"/>
            <a:ext cx="164307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800" dirty="0" smtClean="0"/>
              <a:t>비효율적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57464" y="1657886"/>
            <a:ext cx="183914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800" dirty="0" smtClean="0"/>
              <a:t>양적 팽창</a:t>
            </a:r>
            <a:endParaRPr lang="ko-KR" altLang="en-US" sz="2800" dirty="0"/>
          </a:p>
        </p:txBody>
      </p:sp>
      <p:pic>
        <p:nvPicPr>
          <p:cNvPr id="13" name="그림 12" descr="뿌리없는 나무 사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847713"/>
            <a:ext cx="4032448" cy="56776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832" y="5283714"/>
            <a:ext cx="309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뿌리가 되는 이론이 없다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659332" y="1686964"/>
            <a:ext cx="2136804" cy="1598020"/>
            <a:chOff x="3640100" y="2675232"/>
            <a:chExt cx="1897760" cy="1320639"/>
          </a:xfrm>
        </p:grpSpPr>
        <p:sp>
          <p:nvSpPr>
            <p:cNvPr id="16" name="plant"/>
            <p:cNvSpPr>
              <a:spLocks noEditPoints="1" noChangeArrowheads="1"/>
            </p:cNvSpPr>
            <p:nvPr/>
          </p:nvSpPr>
          <p:spPr bwMode="auto">
            <a:xfrm>
              <a:off x="3851920" y="2675232"/>
              <a:ext cx="423639" cy="41970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plant"/>
            <p:cNvSpPr>
              <a:spLocks noEditPoints="1" noChangeArrowheads="1"/>
            </p:cNvSpPr>
            <p:nvPr/>
          </p:nvSpPr>
          <p:spPr bwMode="auto">
            <a:xfrm>
              <a:off x="5114221" y="2676459"/>
              <a:ext cx="423639" cy="41970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plant"/>
            <p:cNvSpPr>
              <a:spLocks noEditPoints="1" noChangeArrowheads="1"/>
            </p:cNvSpPr>
            <p:nvPr/>
          </p:nvSpPr>
          <p:spPr bwMode="auto">
            <a:xfrm>
              <a:off x="4702748" y="3358922"/>
              <a:ext cx="423639" cy="41970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plant"/>
            <p:cNvSpPr>
              <a:spLocks noEditPoints="1" noChangeArrowheads="1"/>
            </p:cNvSpPr>
            <p:nvPr/>
          </p:nvSpPr>
          <p:spPr bwMode="auto">
            <a:xfrm>
              <a:off x="3640100" y="3576166"/>
              <a:ext cx="423639" cy="41970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44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en-US" altLang="ko-KR" sz="4400" dirty="0" smtClean="0">
                <a:latin typeface="+mj-lt"/>
              </a:rPr>
              <a:t>STEAM </a:t>
            </a:r>
            <a:r>
              <a:rPr lang="ko-KR" altLang="en-US" sz="4400" dirty="0" smtClean="0">
                <a:latin typeface="+mj-lt"/>
              </a:rPr>
              <a:t>교육의 모습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374120" y="2028020"/>
            <a:ext cx="8358246" cy="41764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6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52346" y="2695106"/>
            <a:ext cx="8104094" cy="35093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학교 현장에서는 진정한 융합적 </a:t>
            </a:r>
            <a:endParaRPr lang="en-US" altLang="ko-KR" sz="2400" b="1" dirty="0" smtClean="0">
              <a:solidFill>
                <a:schemeClr val="bg1">
                  <a:lumMod val="5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사고를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촉진시키는 교육이 </a:t>
            </a:r>
            <a:endParaRPr lang="en-US" altLang="ko-KR" sz="2400" b="1" dirty="0" smtClean="0">
              <a:solidFill>
                <a:schemeClr val="bg1">
                  <a:lumMod val="5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아닌 단순히 서로 다른 두 분야의 </a:t>
            </a:r>
            <a:endParaRPr lang="en-US" altLang="ko-KR" sz="2400" b="1" dirty="0" smtClean="0">
              <a:solidFill>
                <a:schemeClr val="bg1">
                  <a:lumMod val="5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접목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혹은 융합 흉내 내기에 </a:t>
            </a:r>
            <a:endParaRPr lang="en-US" altLang="ko-KR" sz="2400" b="1" dirty="0" smtClean="0">
              <a:solidFill>
                <a:schemeClr val="bg1">
                  <a:lumMod val="5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그치고 있음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5" name="제목 44"/>
          <p:cNvSpPr txBox="1">
            <a:spLocks/>
          </p:cNvSpPr>
          <p:nvPr/>
        </p:nvSpPr>
        <p:spPr>
          <a:xfrm>
            <a:off x="670267" y="2161540"/>
            <a:ext cx="7868252" cy="330083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샐러드식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여러 학문 지식의 나열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>
          <a:xfrm>
            <a:off x="5549262" y="3457821"/>
            <a:ext cx="2926801" cy="27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en-US" altLang="ko-KR" sz="4400" dirty="0" smtClean="0">
                <a:latin typeface="+mj-lt"/>
              </a:rPr>
              <a:t>STEAM </a:t>
            </a:r>
            <a:r>
              <a:rPr lang="ko-KR" altLang="en-US" sz="4400" dirty="0" smtClean="0">
                <a:latin typeface="+mj-lt"/>
              </a:rPr>
              <a:t>교육 개발 사례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436259" y="1547977"/>
            <a:ext cx="8358246" cy="41764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6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63335" y="2392151"/>
            <a:ext cx="8104094" cy="35093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endParaRPr lang="en-US" altLang="ko-KR" sz="2400" b="1" dirty="0" smtClean="0">
              <a:solidFill>
                <a:schemeClr val="bg1">
                  <a:lumMod val="50000"/>
                </a:schemeClr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5" name="제목 44"/>
          <p:cNvSpPr txBox="1">
            <a:spLocks/>
          </p:cNvSpPr>
          <p:nvPr/>
        </p:nvSpPr>
        <p:spPr>
          <a:xfrm>
            <a:off x="593033" y="1874781"/>
            <a:ext cx="7868252" cy="330083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샐러드식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여러 학문 지식의 나열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사례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비행기 만들기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743091" y="4437112"/>
            <a:ext cx="4573325" cy="1695031"/>
            <a:chOff x="3481744" y="3534669"/>
            <a:chExt cx="5450644" cy="1907718"/>
          </a:xfrm>
        </p:grpSpPr>
        <p:pic>
          <p:nvPicPr>
            <p:cNvPr id="11" name="_x180038432" descr="EMB0000124811b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99" r="1814"/>
            <a:stretch/>
          </p:blipFill>
          <p:spPr bwMode="auto">
            <a:xfrm>
              <a:off x="3481744" y="3534669"/>
              <a:ext cx="3275515" cy="1907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915718" y="3929690"/>
              <a:ext cx="2016670" cy="7967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 smtClean="0">
                  <a:solidFill>
                    <a:srgbClr val="FF0000"/>
                  </a:solidFill>
                </a:rPr>
                <a:t>예술</a:t>
              </a:r>
              <a:endParaRPr lang="en-US" altLang="ko-KR" sz="32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1200" dirty="0"/>
                <a:t>제작한 비행기 꾸미기</a:t>
              </a:r>
              <a:endParaRPr lang="ko-KR" altLang="en-US" dirty="0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3753476" y="2676458"/>
            <a:ext cx="4707809" cy="1660821"/>
            <a:chOff x="3460945" y="1333499"/>
            <a:chExt cx="5220309" cy="1834783"/>
          </a:xfrm>
        </p:grpSpPr>
        <p:pic>
          <p:nvPicPr>
            <p:cNvPr id="14" name="_x180040192" descr="EMB0000124811b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7" b="17851"/>
            <a:stretch/>
          </p:blipFill>
          <p:spPr bwMode="auto">
            <a:xfrm>
              <a:off x="3460945" y="1333499"/>
              <a:ext cx="3431728" cy="183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968933" y="1433455"/>
              <a:ext cx="1712321" cy="91803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smtClean="0">
                  <a:solidFill>
                    <a:srgbClr val="FF0000"/>
                  </a:solidFill>
                </a:rPr>
                <a:t>기계공학</a:t>
              </a:r>
              <a:endParaRPr lang="en-US" altLang="ko-KR" sz="2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1200" dirty="0" smtClean="0"/>
                <a:t>도안을 이용하여 </a:t>
              </a:r>
              <a:endParaRPr lang="en-US" altLang="ko-KR" sz="1200" dirty="0" smtClean="0"/>
            </a:p>
            <a:p>
              <a:pPr algn="ctr"/>
              <a:r>
                <a:rPr lang="ko-KR" altLang="en-US" sz="1200" dirty="0" smtClean="0"/>
                <a:t>비행기 제작</a:t>
              </a:r>
              <a:endParaRPr lang="en-US" altLang="ko-KR" dirty="0" smtClean="0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913656" y="2708920"/>
            <a:ext cx="2541111" cy="3294520"/>
            <a:chOff x="381189" y="1340768"/>
            <a:chExt cx="2592288" cy="4220189"/>
          </a:xfrm>
        </p:grpSpPr>
        <p:pic>
          <p:nvPicPr>
            <p:cNvPr id="17" name="_x180039392" descr="EMB0000124811b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340768"/>
              <a:ext cx="2391254" cy="3201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81189" y="4733025"/>
              <a:ext cx="2592288" cy="8279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전기공학</a:t>
              </a:r>
              <a:endParaRPr lang="en-US" altLang="ko-KR" sz="2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1200" dirty="0" smtClean="0"/>
                <a:t>열선을 </a:t>
              </a:r>
              <a:r>
                <a:rPr lang="ko-KR" altLang="en-US" sz="1200" dirty="0"/>
                <a:t>사용한 스티로폼 자르기</a:t>
              </a:r>
              <a:endParaRPr lang="en-US" altLang="ko-KR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756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err="1" smtClean="0">
                <a:latin typeface="+mj-lt"/>
              </a:rPr>
              <a:t>자유학기제란</a:t>
            </a:r>
            <a:r>
              <a:rPr lang="en-US" altLang="ko-KR" sz="4400" dirty="0" smtClean="0">
                <a:latin typeface="+mj-lt"/>
              </a:rPr>
              <a:t>?</a:t>
            </a:r>
            <a:endParaRPr lang="ko-KR" altLang="en-US" sz="4400" dirty="0">
              <a:latin typeface="+mj-lt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79512" y="1400578"/>
            <a:ext cx="8784976" cy="2532478"/>
          </a:xfrm>
          <a:prstGeom prst="roundRect">
            <a:avLst>
              <a:gd name="adj" fmla="val 14292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292398" y="1553319"/>
            <a:ext cx="85017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중학교에</a:t>
            </a:r>
            <a:r>
              <a:rPr lang="ko-KR" altLang="en-US" sz="2800" b="1" dirty="0">
                <a:solidFill>
                  <a:schemeClr val="bg1">
                    <a:lumMod val="50000"/>
                  </a:schemeClr>
                </a:solidFill>
              </a:rPr>
              <a:t>서</a:t>
            </a:r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 한 학기 동안 학생들이</a:t>
            </a:r>
            <a:endParaRPr lang="en-US" altLang="ko-K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fontAlgn="base"/>
            <a:r>
              <a:rPr lang="ko-KR" altLang="en-US" sz="2800" b="1" dirty="0" smtClean="0">
                <a:solidFill>
                  <a:srgbClr val="FF0000"/>
                </a:solidFill>
              </a:rPr>
              <a:t>시험 부담에서 벗어나 </a:t>
            </a:r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꿈과 끼를 찾을 수 있도록</a:t>
            </a:r>
            <a:endParaRPr lang="en-US" altLang="ko-K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fontAlgn="base"/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토론</a:t>
            </a:r>
            <a:r>
              <a:rPr lang="en-US" altLang="ko-KR" sz="2800" b="1" dirty="0" smtClean="0">
                <a:solidFill>
                  <a:schemeClr val="bg1">
                    <a:lumMod val="50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실습 등 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학생 </a:t>
            </a:r>
            <a:r>
              <a:rPr lang="ko-KR" alt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참여형으로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수업을 개선</a:t>
            </a:r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하고</a:t>
            </a:r>
            <a:endParaRPr lang="en-US" altLang="ko-K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fontAlgn="base"/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진로탐색 활동 </a:t>
            </a:r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등 다양한 체험 활동이 가능하도록 </a:t>
            </a:r>
            <a:r>
              <a:rPr lang="ko-KR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교육과정을 유연하게 운영</a:t>
            </a:r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하는 제도</a:t>
            </a:r>
            <a:r>
              <a:rPr lang="en-US" altLang="ko-KR" sz="28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</a:rPr>
              <a:t>교육부</a:t>
            </a:r>
            <a:r>
              <a:rPr lang="en-US" altLang="ko-KR" sz="2800" b="1" dirty="0" smtClean="0">
                <a:solidFill>
                  <a:schemeClr val="bg1">
                    <a:lumMod val="50000"/>
                  </a:schemeClr>
                </a:solidFill>
              </a:rPr>
              <a:t>, 2015)</a:t>
            </a:r>
            <a:endParaRPr lang="ko-KR" alt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6022" y="4496922"/>
            <a:ext cx="2603896" cy="1092318"/>
          </a:xfrm>
          <a:prstGeom prst="roundRect">
            <a:avLst>
              <a:gd name="adj" fmla="val 14292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251521" y="4581128"/>
            <a:ext cx="248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중학교</a:t>
            </a:r>
            <a:endParaRPr lang="en-US" altLang="ko-K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base"/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학년 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학기</a:t>
            </a:r>
            <a:endParaRPr lang="ko-KR" alt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203848" y="4496922"/>
            <a:ext cx="2603896" cy="1092318"/>
          </a:xfrm>
          <a:prstGeom prst="roundRect">
            <a:avLst>
              <a:gd name="adj" fmla="val 14292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3269347" y="4581128"/>
            <a:ext cx="248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중학교</a:t>
            </a:r>
            <a:endParaRPr lang="en-US" altLang="ko-K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base"/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학년 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학기</a:t>
            </a:r>
            <a:endParaRPr lang="ko-KR" alt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228184" y="4496922"/>
            <a:ext cx="2603896" cy="1092318"/>
          </a:xfrm>
          <a:prstGeom prst="roundRect">
            <a:avLst>
              <a:gd name="adj" fmla="val 14292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6293683" y="4581128"/>
            <a:ext cx="248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중학교</a:t>
            </a:r>
            <a:endParaRPr lang="en-US" altLang="ko-K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base"/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학년 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학기</a:t>
            </a:r>
            <a:endParaRPr lang="ko-KR" alt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5696" y="594928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중 택일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82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01"/>
          <p:cNvGrpSpPr/>
          <p:nvPr/>
        </p:nvGrpSpPr>
        <p:grpSpPr>
          <a:xfrm>
            <a:off x="1169718" y="3326033"/>
            <a:ext cx="1692000" cy="1692000"/>
            <a:chOff x="4948255" y="3714373"/>
            <a:chExt cx="1119704" cy="1082779"/>
          </a:xfrm>
        </p:grpSpPr>
        <p:grpSp>
          <p:nvGrpSpPr>
            <p:cNvPr id="51" name="그룹 44"/>
            <p:cNvGrpSpPr/>
            <p:nvPr/>
          </p:nvGrpSpPr>
          <p:grpSpPr>
            <a:xfrm>
              <a:off x="4985182" y="3714373"/>
              <a:ext cx="1082777" cy="1082779"/>
              <a:chOff x="1115615" y="2132854"/>
              <a:chExt cx="2033810" cy="2033810"/>
            </a:xfrm>
          </p:grpSpPr>
          <p:sp>
            <p:nvSpPr>
              <p:cNvPr id="73" name="타원 3"/>
              <p:cNvSpPr/>
              <p:nvPr/>
            </p:nvSpPr>
            <p:spPr>
              <a:xfrm>
                <a:off x="1115615" y="2132854"/>
                <a:ext cx="2033810" cy="20338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4" name="타원 8"/>
              <p:cNvSpPr/>
              <p:nvPr/>
            </p:nvSpPr>
            <p:spPr>
              <a:xfrm>
                <a:off x="1195239" y="2212480"/>
                <a:ext cx="1874563" cy="187456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52" name="그룹 9"/>
            <p:cNvGrpSpPr/>
            <p:nvPr/>
          </p:nvGrpSpPr>
          <p:grpSpPr>
            <a:xfrm>
              <a:off x="4948255" y="4046129"/>
              <a:ext cx="1030703" cy="616282"/>
              <a:chOff x="1471473" y="3112393"/>
              <a:chExt cx="2082130" cy="1240311"/>
            </a:xfrm>
          </p:grpSpPr>
          <p:sp>
            <p:nvSpPr>
              <p:cNvPr id="70" name="타원 5"/>
              <p:cNvSpPr/>
              <p:nvPr/>
            </p:nvSpPr>
            <p:spPr>
              <a:xfrm flipV="1">
                <a:off x="3313956" y="3112393"/>
                <a:ext cx="169515" cy="169515"/>
              </a:xfrm>
              <a:prstGeom prst="ellipse">
                <a:avLst/>
              </a:prstGeom>
              <a:gradFill flip="none" rotWithShape="1">
                <a:gsLst>
                  <a:gs pos="94000">
                    <a:schemeClr val="bg1">
                      <a:alpha val="61000"/>
                    </a:schemeClr>
                  </a:gs>
                  <a:gs pos="21000">
                    <a:schemeClr val="bg1">
                      <a:alpha val="91000"/>
                    </a:schemeClr>
                  </a:gs>
                  <a:gs pos="100000">
                    <a:schemeClr val="bg1">
                      <a:shade val="100000"/>
                      <a:satMod val="115000"/>
                      <a:alpha val="6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1" name="타원 6"/>
              <p:cNvSpPr/>
              <p:nvPr/>
            </p:nvSpPr>
            <p:spPr>
              <a:xfrm flipV="1">
                <a:off x="3451523" y="3347467"/>
                <a:ext cx="93315" cy="93315"/>
              </a:xfrm>
              <a:prstGeom prst="ellipse">
                <a:avLst/>
              </a:prstGeom>
              <a:gradFill flip="none" rotWithShape="1">
                <a:gsLst>
                  <a:gs pos="94000">
                    <a:schemeClr val="bg1">
                      <a:alpha val="61000"/>
                    </a:schemeClr>
                  </a:gs>
                  <a:gs pos="21000">
                    <a:schemeClr val="bg1">
                      <a:alpha val="91000"/>
                    </a:schemeClr>
                  </a:gs>
                  <a:gs pos="100000">
                    <a:schemeClr val="bg1">
                      <a:shade val="100000"/>
                      <a:satMod val="115000"/>
                      <a:alpha val="6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2" name="타원 7"/>
              <p:cNvSpPr/>
              <p:nvPr/>
            </p:nvSpPr>
            <p:spPr>
              <a:xfrm rot="1568348">
                <a:off x="1471473" y="3225658"/>
                <a:ext cx="2082130" cy="11270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00000">
                    <a:schemeClr val="bg1"/>
                  </a:gs>
                  <a:gs pos="88000">
                    <a:schemeClr val="bg1">
                      <a:alpha val="9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3" name="타원 52"/>
            <p:cNvSpPr/>
            <p:nvPr/>
          </p:nvSpPr>
          <p:spPr>
            <a:xfrm flipV="1">
              <a:off x="5115876" y="3818735"/>
              <a:ext cx="796645" cy="79962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33000">
                  <a:schemeClr val="bg1">
                    <a:alpha val="0"/>
                  </a:schemeClr>
                </a:gs>
                <a:gs pos="59000">
                  <a:schemeClr val="bg1">
                    <a:alpha val="2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타원 7"/>
            <p:cNvSpPr/>
            <p:nvPr/>
          </p:nvSpPr>
          <p:spPr>
            <a:xfrm>
              <a:off x="5043942" y="4126036"/>
              <a:ext cx="987261" cy="56000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100000">
                  <a:schemeClr val="bg1"/>
                </a:gs>
                <a:gs pos="88000">
                  <a:schemeClr val="bg1">
                    <a:alpha val="9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" name="타원 7"/>
            <p:cNvSpPr/>
            <p:nvPr/>
          </p:nvSpPr>
          <p:spPr>
            <a:xfrm rot="20246656">
              <a:off x="5085455" y="4058499"/>
              <a:ext cx="974857" cy="560001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100000">
                  <a:schemeClr val="bg1"/>
                </a:gs>
                <a:gs pos="88000">
                  <a:schemeClr val="bg1">
                    <a:alpha val="9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7" name="제목 1"/>
          <p:cNvSpPr txBox="1">
            <a:spLocks/>
          </p:cNvSpPr>
          <p:nvPr/>
        </p:nvSpPr>
        <p:spPr>
          <a:xfrm>
            <a:off x="186022" y="62068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en-US" altLang="ko-KR" sz="4400" dirty="0" smtClean="0">
                <a:latin typeface="+mj-lt"/>
              </a:rPr>
              <a:t>STEAM</a:t>
            </a:r>
            <a:r>
              <a:rPr lang="ko-KR" altLang="en-US" sz="4400" dirty="0" smtClean="0">
                <a:latin typeface="+mj-lt"/>
              </a:rPr>
              <a:t>과 차원을 달리하는</a:t>
            </a:r>
            <a:endParaRPr lang="en-US" altLang="ko-KR" sz="4400" dirty="0" smtClean="0">
              <a:latin typeface="+mj-lt"/>
            </a:endParaRPr>
          </a:p>
          <a:p>
            <a:r>
              <a:rPr lang="ko-KR" altLang="en-US" sz="4400" dirty="0" smtClean="0">
                <a:latin typeface="+mj-lt"/>
              </a:rPr>
              <a:t>융합교육 필요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157887" y="5959830"/>
            <a:ext cx="4134767" cy="370673"/>
          </a:xfrm>
          <a:custGeom>
            <a:avLst/>
            <a:gdLst>
              <a:gd name="connsiteX0" fmla="*/ 0 w 5688632"/>
              <a:gd name="connsiteY0" fmla="*/ 0 h 216024"/>
              <a:gd name="connsiteX1" fmla="*/ 5688632 w 5688632"/>
              <a:gd name="connsiteY1" fmla="*/ 0 h 216024"/>
              <a:gd name="connsiteX2" fmla="*/ 5688632 w 5688632"/>
              <a:gd name="connsiteY2" fmla="*/ 216024 h 216024"/>
              <a:gd name="connsiteX3" fmla="*/ 0 w 5688632"/>
              <a:gd name="connsiteY3" fmla="*/ 216024 h 216024"/>
              <a:gd name="connsiteX4" fmla="*/ 0 w 5688632"/>
              <a:gd name="connsiteY4" fmla="*/ 0 h 216024"/>
              <a:gd name="connsiteX0" fmla="*/ 288032 w 5688632"/>
              <a:gd name="connsiteY0" fmla="*/ 0 h 216024"/>
              <a:gd name="connsiteX1" fmla="*/ 5688632 w 5688632"/>
              <a:gd name="connsiteY1" fmla="*/ 0 h 216024"/>
              <a:gd name="connsiteX2" fmla="*/ 5688632 w 5688632"/>
              <a:gd name="connsiteY2" fmla="*/ 216024 h 216024"/>
              <a:gd name="connsiteX3" fmla="*/ 0 w 5688632"/>
              <a:gd name="connsiteY3" fmla="*/ 216024 h 216024"/>
              <a:gd name="connsiteX4" fmla="*/ 288032 w 5688632"/>
              <a:gd name="connsiteY4" fmla="*/ 0 h 216024"/>
              <a:gd name="connsiteX0" fmla="*/ 216024 w 5688632"/>
              <a:gd name="connsiteY0" fmla="*/ 0 h 216024"/>
              <a:gd name="connsiteX1" fmla="*/ 5688632 w 5688632"/>
              <a:gd name="connsiteY1" fmla="*/ 0 h 216024"/>
              <a:gd name="connsiteX2" fmla="*/ 5688632 w 5688632"/>
              <a:gd name="connsiteY2" fmla="*/ 216024 h 216024"/>
              <a:gd name="connsiteX3" fmla="*/ 0 w 5688632"/>
              <a:gd name="connsiteY3" fmla="*/ 216024 h 216024"/>
              <a:gd name="connsiteX4" fmla="*/ 216024 w 5688632"/>
              <a:gd name="connsiteY4" fmla="*/ 0 h 216024"/>
              <a:gd name="connsiteX0" fmla="*/ 216024 w 6192688"/>
              <a:gd name="connsiteY0" fmla="*/ 0 h 216024"/>
              <a:gd name="connsiteX1" fmla="*/ 6192688 w 6192688"/>
              <a:gd name="connsiteY1" fmla="*/ 0 h 216024"/>
              <a:gd name="connsiteX2" fmla="*/ 5688632 w 6192688"/>
              <a:gd name="connsiteY2" fmla="*/ 216024 h 216024"/>
              <a:gd name="connsiteX3" fmla="*/ 0 w 6192688"/>
              <a:gd name="connsiteY3" fmla="*/ 216024 h 216024"/>
              <a:gd name="connsiteX4" fmla="*/ 216024 w 6192688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688" h="216024">
                <a:moveTo>
                  <a:pt x="216024" y="0"/>
                </a:moveTo>
                <a:lnTo>
                  <a:pt x="6192688" y="0"/>
                </a:lnTo>
                <a:lnTo>
                  <a:pt x="5688632" y="216024"/>
                </a:lnTo>
                <a:lnTo>
                  <a:pt x="0" y="216024"/>
                </a:lnTo>
                <a:lnTo>
                  <a:pt x="216024" y="0"/>
                </a:ln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0">
                <a:schemeClr val="tx1">
                  <a:lumMod val="50000"/>
                  <a:lumOff val="50000"/>
                  <a:tint val="23500"/>
                  <a:satMod val="160000"/>
                  <a:alpha val="0"/>
                </a:schemeClr>
              </a:gs>
            </a:gsLst>
            <a:lin ang="10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537818" y="3704918"/>
            <a:ext cx="7058518" cy="1640656"/>
            <a:chOff x="537818" y="3703185"/>
            <a:chExt cx="3743770" cy="1642389"/>
          </a:xfrm>
        </p:grpSpPr>
        <p:sp>
          <p:nvSpPr>
            <p:cNvPr id="18" name="Freeform 128"/>
            <p:cNvSpPr>
              <a:spLocks/>
            </p:cNvSpPr>
            <p:nvPr/>
          </p:nvSpPr>
          <p:spPr bwMode="auto">
            <a:xfrm>
              <a:off x="537818" y="5079022"/>
              <a:ext cx="1567728" cy="182375"/>
            </a:xfrm>
            <a:custGeom>
              <a:avLst/>
              <a:gdLst/>
              <a:ahLst/>
              <a:cxnLst>
                <a:cxn ang="0">
                  <a:pos x="403" y="52"/>
                </a:cxn>
                <a:cxn ang="0">
                  <a:pos x="0" y="52"/>
                </a:cxn>
                <a:cxn ang="0">
                  <a:pos x="122" y="0"/>
                </a:cxn>
                <a:cxn ang="0">
                  <a:pos x="447" y="0"/>
                </a:cxn>
                <a:cxn ang="0">
                  <a:pos x="403" y="52"/>
                </a:cxn>
              </a:cxnLst>
              <a:rect l="0" t="0" r="r" b="b"/>
              <a:pathLst>
                <a:path w="447" h="52">
                  <a:moveTo>
                    <a:pt x="403" y="52"/>
                  </a:moveTo>
                  <a:lnTo>
                    <a:pt x="0" y="52"/>
                  </a:lnTo>
                  <a:lnTo>
                    <a:pt x="122" y="0"/>
                  </a:lnTo>
                  <a:lnTo>
                    <a:pt x="447" y="0"/>
                  </a:lnTo>
                  <a:lnTo>
                    <a:pt x="403" y="52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Rectangle 131"/>
            <p:cNvSpPr>
              <a:spLocks noChangeArrowheads="1"/>
            </p:cNvSpPr>
            <p:nvPr/>
          </p:nvSpPr>
          <p:spPr bwMode="auto">
            <a:xfrm>
              <a:off x="537818" y="5257891"/>
              <a:ext cx="1413410" cy="87682"/>
            </a:xfrm>
            <a:prstGeom prst="rect">
              <a:avLst/>
            </a:prstGeom>
            <a:solidFill>
              <a:srgbClr val="A7A09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32"/>
            <p:cNvSpPr>
              <a:spLocks/>
            </p:cNvSpPr>
            <p:nvPr/>
          </p:nvSpPr>
          <p:spPr bwMode="auto">
            <a:xfrm>
              <a:off x="2713860" y="3704918"/>
              <a:ext cx="1567728" cy="178869"/>
            </a:xfrm>
            <a:custGeom>
              <a:avLst/>
              <a:gdLst/>
              <a:ahLst/>
              <a:cxnLst>
                <a:cxn ang="0">
                  <a:pos x="403" y="51"/>
                </a:cxn>
                <a:cxn ang="0">
                  <a:pos x="0" y="51"/>
                </a:cxn>
                <a:cxn ang="0">
                  <a:pos x="122" y="0"/>
                </a:cxn>
                <a:cxn ang="0">
                  <a:pos x="447" y="0"/>
                </a:cxn>
                <a:cxn ang="0">
                  <a:pos x="403" y="51"/>
                </a:cxn>
              </a:cxnLst>
              <a:rect l="0" t="0" r="r" b="b"/>
              <a:pathLst>
                <a:path w="447" h="51">
                  <a:moveTo>
                    <a:pt x="403" y="51"/>
                  </a:moveTo>
                  <a:lnTo>
                    <a:pt x="0" y="51"/>
                  </a:lnTo>
                  <a:lnTo>
                    <a:pt x="122" y="0"/>
                  </a:lnTo>
                  <a:lnTo>
                    <a:pt x="447" y="0"/>
                  </a:lnTo>
                  <a:lnTo>
                    <a:pt x="403" y="51"/>
                  </a:lnTo>
                  <a:close/>
                </a:path>
              </a:pathLst>
            </a:custGeom>
            <a:solidFill>
              <a:srgbClr val="DFD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33"/>
            <p:cNvSpPr>
              <a:spLocks/>
            </p:cNvSpPr>
            <p:nvPr/>
          </p:nvSpPr>
          <p:spPr bwMode="auto">
            <a:xfrm>
              <a:off x="1951226" y="3905401"/>
              <a:ext cx="1108606" cy="1436663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06" y="91"/>
                </a:cxn>
                <a:cxn ang="0">
                  <a:pos x="187" y="3"/>
                </a:cxn>
                <a:cxn ang="0">
                  <a:pos x="133" y="0"/>
                </a:cxn>
                <a:cxn ang="0">
                  <a:pos x="0" y="157"/>
                </a:cxn>
                <a:cxn ang="0">
                  <a:pos x="0" y="173"/>
                </a:cxn>
              </a:cxnLst>
              <a:rect l="0" t="0" r="r" b="b"/>
              <a:pathLst>
                <a:path w="187" h="173">
                  <a:moveTo>
                    <a:pt x="0" y="173"/>
                  </a:moveTo>
                  <a:lnTo>
                    <a:pt x="106" y="91"/>
                  </a:lnTo>
                  <a:lnTo>
                    <a:pt x="187" y="3"/>
                  </a:lnTo>
                  <a:lnTo>
                    <a:pt x="133" y="0"/>
                  </a:lnTo>
                  <a:lnTo>
                    <a:pt x="0" y="157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6967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34"/>
            <p:cNvSpPr>
              <a:spLocks/>
            </p:cNvSpPr>
            <p:nvPr/>
          </p:nvSpPr>
          <p:spPr bwMode="auto">
            <a:xfrm>
              <a:off x="1898618" y="3840056"/>
              <a:ext cx="1002565" cy="1505518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5" y="187"/>
                </a:cxn>
                <a:cxn ang="0">
                  <a:pos x="0" y="173"/>
                </a:cxn>
                <a:cxn ang="0">
                  <a:pos x="151" y="0"/>
                </a:cxn>
                <a:cxn ang="0">
                  <a:pos x="166" y="14"/>
                </a:cxn>
              </a:cxnLst>
              <a:rect l="0" t="0" r="r" b="b"/>
              <a:pathLst>
                <a:path w="166" h="187">
                  <a:moveTo>
                    <a:pt x="166" y="14"/>
                  </a:moveTo>
                  <a:lnTo>
                    <a:pt x="15" y="187"/>
                  </a:lnTo>
                  <a:lnTo>
                    <a:pt x="0" y="173"/>
                  </a:lnTo>
                  <a:lnTo>
                    <a:pt x="151" y="0"/>
                  </a:lnTo>
                  <a:lnTo>
                    <a:pt x="166" y="14"/>
                  </a:lnTo>
                  <a:close/>
                </a:path>
              </a:pathLst>
            </a:custGeom>
            <a:solidFill>
              <a:srgbClr val="A7A09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Rectangle 135"/>
            <p:cNvSpPr>
              <a:spLocks noChangeArrowheads="1"/>
            </p:cNvSpPr>
            <p:nvPr/>
          </p:nvSpPr>
          <p:spPr bwMode="auto">
            <a:xfrm>
              <a:off x="2713860" y="3883787"/>
              <a:ext cx="1413410" cy="87682"/>
            </a:xfrm>
            <a:prstGeom prst="rect">
              <a:avLst/>
            </a:prstGeom>
            <a:solidFill>
              <a:srgbClr val="A7A09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4125205" y="3703185"/>
              <a:ext cx="148779" cy="273743"/>
            </a:xfrm>
            <a:custGeom>
              <a:avLst/>
              <a:gdLst>
                <a:gd name="connsiteX0" fmla="*/ 0 w 936104"/>
                <a:gd name="connsiteY0" fmla="*/ 0 h 144016"/>
                <a:gd name="connsiteX1" fmla="*/ 936104 w 936104"/>
                <a:gd name="connsiteY1" fmla="*/ 0 h 144016"/>
                <a:gd name="connsiteX2" fmla="*/ 936104 w 936104"/>
                <a:gd name="connsiteY2" fmla="*/ 144016 h 144016"/>
                <a:gd name="connsiteX3" fmla="*/ 0 w 936104"/>
                <a:gd name="connsiteY3" fmla="*/ 144016 h 144016"/>
                <a:gd name="connsiteX4" fmla="*/ 0 w 936104"/>
                <a:gd name="connsiteY4" fmla="*/ 0 h 144016"/>
                <a:gd name="connsiteX0" fmla="*/ 0 w 936104"/>
                <a:gd name="connsiteY0" fmla="*/ 432048 h 576064"/>
                <a:gd name="connsiteX1" fmla="*/ 504056 w 936104"/>
                <a:gd name="connsiteY1" fmla="*/ 0 h 576064"/>
                <a:gd name="connsiteX2" fmla="*/ 936104 w 936104"/>
                <a:gd name="connsiteY2" fmla="*/ 576064 h 576064"/>
                <a:gd name="connsiteX3" fmla="*/ 0 w 936104"/>
                <a:gd name="connsiteY3" fmla="*/ 576064 h 576064"/>
                <a:gd name="connsiteX4" fmla="*/ 0 w 936104"/>
                <a:gd name="connsiteY4" fmla="*/ 432048 h 576064"/>
                <a:gd name="connsiteX0" fmla="*/ 0 w 576064"/>
                <a:gd name="connsiteY0" fmla="*/ 432048 h 576064"/>
                <a:gd name="connsiteX1" fmla="*/ 504056 w 576064"/>
                <a:gd name="connsiteY1" fmla="*/ 0 h 576064"/>
                <a:gd name="connsiteX2" fmla="*/ 576064 w 576064"/>
                <a:gd name="connsiteY2" fmla="*/ 144016 h 576064"/>
                <a:gd name="connsiteX3" fmla="*/ 0 w 576064"/>
                <a:gd name="connsiteY3" fmla="*/ 576064 h 576064"/>
                <a:gd name="connsiteX4" fmla="*/ 0 w 576064"/>
                <a:gd name="connsiteY4" fmla="*/ 432048 h 576064"/>
                <a:gd name="connsiteX0" fmla="*/ 0 w 576064"/>
                <a:gd name="connsiteY0" fmla="*/ 288032 h 432048"/>
                <a:gd name="connsiteX1" fmla="*/ 144016 w 576064"/>
                <a:gd name="connsiteY1" fmla="*/ 95823 h 432048"/>
                <a:gd name="connsiteX2" fmla="*/ 576064 w 576064"/>
                <a:gd name="connsiteY2" fmla="*/ 0 h 432048"/>
                <a:gd name="connsiteX3" fmla="*/ 0 w 576064"/>
                <a:gd name="connsiteY3" fmla="*/ 432048 h 432048"/>
                <a:gd name="connsiteX4" fmla="*/ 0 w 576064"/>
                <a:gd name="connsiteY4" fmla="*/ 288032 h 432048"/>
                <a:gd name="connsiteX0" fmla="*/ 0 w 144016"/>
                <a:gd name="connsiteY0" fmla="*/ 192209 h 336225"/>
                <a:gd name="connsiteX1" fmla="*/ 144016 w 144016"/>
                <a:gd name="connsiteY1" fmla="*/ 0 h 336225"/>
                <a:gd name="connsiteX2" fmla="*/ 144016 w 144016"/>
                <a:gd name="connsiteY2" fmla="*/ 72008 h 336225"/>
                <a:gd name="connsiteX3" fmla="*/ 0 w 144016"/>
                <a:gd name="connsiteY3" fmla="*/ 336225 h 336225"/>
                <a:gd name="connsiteX4" fmla="*/ 0 w 144016"/>
                <a:gd name="connsiteY4" fmla="*/ 192209 h 336225"/>
                <a:gd name="connsiteX0" fmla="*/ 0 w 144016"/>
                <a:gd name="connsiteY0" fmla="*/ 192209 h 216024"/>
                <a:gd name="connsiteX1" fmla="*/ 144016 w 144016"/>
                <a:gd name="connsiteY1" fmla="*/ 0 h 216024"/>
                <a:gd name="connsiteX2" fmla="*/ 144016 w 144016"/>
                <a:gd name="connsiteY2" fmla="*/ 72008 h 216024"/>
                <a:gd name="connsiteX3" fmla="*/ 0 w 144016"/>
                <a:gd name="connsiteY3" fmla="*/ 216024 h 216024"/>
                <a:gd name="connsiteX4" fmla="*/ 0 w 144016"/>
                <a:gd name="connsiteY4" fmla="*/ 192209 h 216024"/>
                <a:gd name="connsiteX0" fmla="*/ 0 w 144016"/>
                <a:gd name="connsiteY0" fmla="*/ 192209 h 288032"/>
                <a:gd name="connsiteX1" fmla="*/ 144016 w 144016"/>
                <a:gd name="connsiteY1" fmla="*/ 0 h 288032"/>
                <a:gd name="connsiteX2" fmla="*/ 144016 w 144016"/>
                <a:gd name="connsiteY2" fmla="*/ 72008 h 288032"/>
                <a:gd name="connsiteX3" fmla="*/ 0 w 144016"/>
                <a:gd name="connsiteY3" fmla="*/ 288032 h 288032"/>
                <a:gd name="connsiteX4" fmla="*/ 0 w 144016"/>
                <a:gd name="connsiteY4" fmla="*/ 192209 h 288032"/>
                <a:gd name="connsiteX0" fmla="*/ 0 w 148779"/>
                <a:gd name="connsiteY0" fmla="*/ 177920 h 273743"/>
                <a:gd name="connsiteX1" fmla="*/ 148779 w 148779"/>
                <a:gd name="connsiteY1" fmla="*/ 0 h 273743"/>
                <a:gd name="connsiteX2" fmla="*/ 144016 w 148779"/>
                <a:gd name="connsiteY2" fmla="*/ 57719 h 273743"/>
                <a:gd name="connsiteX3" fmla="*/ 0 w 148779"/>
                <a:gd name="connsiteY3" fmla="*/ 273743 h 273743"/>
                <a:gd name="connsiteX4" fmla="*/ 0 w 148779"/>
                <a:gd name="connsiteY4" fmla="*/ 177920 h 273743"/>
                <a:gd name="connsiteX0" fmla="*/ 0 w 148779"/>
                <a:gd name="connsiteY0" fmla="*/ 177920 h 273743"/>
                <a:gd name="connsiteX1" fmla="*/ 148779 w 148779"/>
                <a:gd name="connsiteY1" fmla="*/ 0 h 273743"/>
                <a:gd name="connsiteX2" fmla="*/ 148779 w 148779"/>
                <a:gd name="connsiteY2" fmla="*/ 72008 h 273743"/>
                <a:gd name="connsiteX3" fmla="*/ 0 w 148779"/>
                <a:gd name="connsiteY3" fmla="*/ 273743 h 273743"/>
                <a:gd name="connsiteX4" fmla="*/ 0 w 148779"/>
                <a:gd name="connsiteY4" fmla="*/ 177920 h 27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779" h="273743">
                  <a:moveTo>
                    <a:pt x="0" y="177920"/>
                  </a:moveTo>
                  <a:lnTo>
                    <a:pt x="148779" y="0"/>
                  </a:lnTo>
                  <a:lnTo>
                    <a:pt x="148779" y="72008"/>
                  </a:lnTo>
                  <a:lnTo>
                    <a:pt x="0" y="273743"/>
                  </a:lnTo>
                  <a:lnTo>
                    <a:pt x="0" y="177920"/>
                  </a:lnTo>
                  <a:close/>
                </a:path>
              </a:pathLst>
            </a:custGeom>
            <a:solidFill>
              <a:srgbClr val="696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Freeform 112"/>
          <p:cNvSpPr>
            <a:spLocks/>
          </p:cNvSpPr>
          <p:nvPr/>
        </p:nvSpPr>
        <p:spPr bwMode="auto">
          <a:xfrm rot="21345776">
            <a:off x="1058810" y="4527395"/>
            <a:ext cx="6295454" cy="1195666"/>
          </a:xfrm>
          <a:custGeom>
            <a:avLst/>
            <a:gdLst>
              <a:gd name="connsiteX0" fmla="*/ 9654 w 10382"/>
              <a:gd name="connsiteY0" fmla="*/ 944 h 10000"/>
              <a:gd name="connsiteX1" fmla="*/ 0 w 10382"/>
              <a:gd name="connsiteY1" fmla="*/ 10000 h 10000"/>
              <a:gd name="connsiteX2" fmla="*/ 9735 w 10382"/>
              <a:gd name="connsiteY2" fmla="*/ 2583 h 10000"/>
              <a:gd name="connsiteX3" fmla="*/ 9787 w 10382"/>
              <a:gd name="connsiteY3" fmla="*/ 3417 h 10000"/>
              <a:gd name="connsiteX4" fmla="*/ 10382 w 10382"/>
              <a:gd name="connsiteY4" fmla="*/ 1007 h 10000"/>
              <a:gd name="connsiteX5" fmla="*/ 9610 w 10382"/>
              <a:gd name="connsiteY5" fmla="*/ 0 h 10000"/>
              <a:gd name="connsiteX6" fmla="*/ 9654 w 10382"/>
              <a:gd name="connsiteY6" fmla="*/ 9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2" h="10000">
                <a:moveTo>
                  <a:pt x="9654" y="944"/>
                </a:moveTo>
                <a:lnTo>
                  <a:pt x="0" y="10000"/>
                </a:lnTo>
                <a:lnTo>
                  <a:pt x="9735" y="2583"/>
                </a:lnTo>
                <a:cubicBezTo>
                  <a:pt x="9752" y="2861"/>
                  <a:pt x="9770" y="3139"/>
                  <a:pt x="9787" y="3417"/>
                </a:cubicBezTo>
                <a:lnTo>
                  <a:pt x="10382" y="1007"/>
                </a:lnTo>
                <a:lnTo>
                  <a:pt x="9610" y="0"/>
                </a:lnTo>
                <a:cubicBezTo>
                  <a:pt x="9625" y="315"/>
                  <a:pt x="9639" y="629"/>
                  <a:pt x="9654" y="94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5076056" y="1909713"/>
            <a:ext cx="1692000" cy="1692000"/>
            <a:chOff x="6876255" y="3183500"/>
            <a:chExt cx="1119704" cy="1082779"/>
          </a:xfrm>
        </p:grpSpPr>
        <p:grpSp>
          <p:nvGrpSpPr>
            <p:cNvPr id="56" name="그룹 387"/>
            <p:cNvGrpSpPr/>
            <p:nvPr/>
          </p:nvGrpSpPr>
          <p:grpSpPr>
            <a:xfrm>
              <a:off x="6876255" y="3183500"/>
              <a:ext cx="1119704" cy="1082779"/>
              <a:chOff x="4948255" y="3714373"/>
              <a:chExt cx="1119704" cy="1082779"/>
            </a:xfrm>
          </p:grpSpPr>
          <p:grpSp>
            <p:nvGrpSpPr>
              <p:cNvPr id="58" name="그룹 44"/>
              <p:cNvGrpSpPr/>
              <p:nvPr/>
            </p:nvGrpSpPr>
            <p:grpSpPr>
              <a:xfrm>
                <a:off x="4985182" y="3714373"/>
                <a:ext cx="1082777" cy="1082779"/>
                <a:chOff x="1115615" y="2132855"/>
                <a:chExt cx="2033810" cy="2033811"/>
              </a:xfrm>
            </p:grpSpPr>
            <p:sp>
              <p:nvSpPr>
                <p:cNvPr id="67" name="타원 3"/>
                <p:cNvSpPr/>
                <p:nvPr/>
              </p:nvSpPr>
              <p:spPr>
                <a:xfrm>
                  <a:off x="1115615" y="2132855"/>
                  <a:ext cx="2033810" cy="2033811"/>
                </a:xfrm>
                <a:prstGeom prst="ellipse">
                  <a:avLst/>
                </a:prstGeom>
                <a:solidFill>
                  <a:srgbClr val="4AAC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rgbClr val="235590"/>
                    </a:solidFill>
                  </a:endParaRPr>
                </a:p>
              </p:txBody>
            </p:sp>
            <p:sp>
              <p:nvSpPr>
                <p:cNvPr id="68" name="타원 8"/>
                <p:cNvSpPr/>
                <p:nvPr/>
              </p:nvSpPr>
              <p:spPr>
                <a:xfrm>
                  <a:off x="1195239" y="2212479"/>
                  <a:ext cx="1874565" cy="1874567"/>
                </a:xfrm>
                <a:prstGeom prst="ellipse">
                  <a:avLst/>
                </a:prstGeom>
                <a:solidFill>
                  <a:srgbClr val="4AAC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59" name="그룹 9"/>
              <p:cNvGrpSpPr/>
              <p:nvPr/>
            </p:nvGrpSpPr>
            <p:grpSpPr>
              <a:xfrm>
                <a:off x="4948255" y="3760684"/>
                <a:ext cx="1080121" cy="1016440"/>
                <a:chOff x="1471473" y="2537915"/>
                <a:chExt cx="2181959" cy="2045658"/>
              </a:xfrm>
            </p:grpSpPr>
            <p:sp>
              <p:nvSpPr>
                <p:cNvPr id="63" name="타원 5"/>
                <p:cNvSpPr/>
                <p:nvPr/>
              </p:nvSpPr>
              <p:spPr>
                <a:xfrm flipV="1">
                  <a:off x="3313956" y="3112393"/>
                  <a:ext cx="169515" cy="169515"/>
                </a:xfrm>
                <a:prstGeom prst="ellipse">
                  <a:avLst/>
                </a:prstGeom>
                <a:gradFill flip="none" rotWithShape="1">
                  <a:gsLst>
                    <a:gs pos="94000">
                      <a:schemeClr val="bg1">
                        <a:alpha val="61000"/>
                      </a:schemeClr>
                    </a:gs>
                    <a:gs pos="21000">
                      <a:schemeClr val="bg1">
                        <a:alpha val="91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6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4" name="타원 6"/>
                <p:cNvSpPr/>
                <p:nvPr/>
              </p:nvSpPr>
              <p:spPr>
                <a:xfrm flipV="1">
                  <a:off x="3451523" y="3347467"/>
                  <a:ext cx="93315" cy="93315"/>
                </a:xfrm>
                <a:prstGeom prst="ellipse">
                  <a:avLst/>
                </a:prstGeom>
                <a:gradFill flip="none" rotWithShape="1">
                  <a:gsLst>
                    <a:gs pos="94000">
                      <a:schemeClr val="bg1">
                        <a:alpha val="61000"/>
                      </a:schemeClr>
                    </a:gs>
                    <a:gs pos="21000">
                      <a:schemeClr val="bg1">
                        <a:alpha val="91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6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5" name="타원 7"/>
                <p:cNvSpPr/>
                <p:nvPr/>
              </p:nvSpPr>
              <p:spPr>
                <a:xfrm rot="1568348">
                  <a:off x="1471473" y="3225658"/>
                  <a:ext cx="2082130" cy="112704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100000">
                      <a:schemeClr val="bg1"/>
                    </a:gs>
                    <a:gs pos="88000">
                      <a:schemeClr val="bg1">
                        <a:alpha val="9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6" name="타원 4"/>
                <p:cNvSpPr/>
                <p:nvPr/>
              </p:nvSpPr>
              <p:spPr>
                <a:xfrm flipV="1">
                  <a:off x="1607770" y="2537915"/>
                  <a:ext cx="2045662" cy="2045658"/>
                </a:xfrm>
                <a:prstGeom prst="ellipse">
                  <a:avLst/>
                </a:prstGeom>
                <a:gradFill flip="none" rotWithShape="1">
                  <a:gsLst>
                    <a:gs pos="90000">
                      <a:schemeClr val="bg1">
                        <a:alpha val="71000"/>
                      </a:schemeClr>
                    </a:gs>
                    <a:gs pos="48000">
                      <a:schemeClr val="bg1">
                        <a:alpha val="0"/>
                      </a:schemeClr>
                    </a:gs>
                    <a:gs pos="79000">
                      <a:schemeClr val="bg1">
                        <a:alpha val="9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46050" h="1143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60" name="타원 59"/>
              <p:cNvSpPr/>
              <p:nvPr/>
            </p:nvSpPr>
            <p:spPr>
              <a:xfrm flipV="1">
                <a:off x="5115876" y="3821113"/>
                <a:ext cx="796645" cy="79962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33000">
                    <a:schemeClr val="bg1">
                      <a:alpha val="0"/>
                    </a:schemeClr>
                  </a:gs>
                  <a:gs pos="59000">
                    <a:schemeClr val="bg1">
                      <a:alpha val="23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1" name="타원 7"/>
              <p:cNvSpPr/>
              <p:nvPr/>
            </p:nvSpPr>
            <p:spPr>
              <a:xfrm>
                <a:off x="5020264" y="4126036"/>
                <a:ext cx="1010940" cy="56000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00000">
                    <a:schemeClr val="bg1"/>
                  </a:gs>
                  <a:gs pos="88000">
                    <a:schemeClr val="bg1">
                      <a:alpha val="9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2" name="타원 7"/>
              <p:cNvSpPr/>
              <p:nvPr/>
            </p:nvSpPr>
            <p:spPr>
              <a:xfrm rot="20246656">
                <a:off x="5049628" y="4065643"/>
                <a:ext cx="1012109" cy="56000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00000">
                    <a:schemeClr val="bg1"/>
                  </a:gs>
                  <a:gs pos="88000">
                    <a:schemeClr val="bg1">
                      <a:alpha val="9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7" name="직사각형 56"/>
            <p:cNvSpPr/>
            <p:nvPr/>
          </p:nvSpPr>
          <p:spPr>
            <a:xfrm>
              <a:off x="7362205" y="3583074"/>
              <a:ext cx="184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altLang="ko-KR" sz="1600" b="1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63" y="3933056"/>
            <a:ext cx="1558479" cy="50586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454299" y="2218635"/>
            <a:ext cx="63991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융</a:t>
            </a:r>
            <a:endParaRPr lang="ko-KR" altLang="en-US" sz="3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993948" y="2200175"/>
            <a:ext cx="63991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5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합</a:t>
            </a:r>
            <a:endParaRPr lang="ko-KR" altLang="en-US" sz="35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454299" y="2875511"/>
            <a:ext cx="63991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500" b="1" cap="none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교</a:t>
            </a:r>
            <a:endParaRPr lang="ko-KR" altLang="en-US" sz="3500" b="1" cap="none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941185" y="2875220"/>
            <a:ext cx="63991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5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육</a:t>
            </a:r>
            <a:endParaRPr lang="ko-KR" altLang="en-US" sz="35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/>
              <a:t>프로그램 개발 방향 </a:t>
            </a:r>
            <a:r>
              <a:rPr lang="en-US" altLang="ko-KR" sz="4400" dirty="0" smtClean="0"/>
              <a:t>1</a:t>
            </a:r>
            <a:endParaRPr lang="ko-KR" altLang="en-US" sz="44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67544" y="2132856"/>
            <a:ext cx="7992888" cy="2736304"/>
          </a:xfrm>
          <a:prstGeom prst="roundRect">
            <a:avLst>
              <a:gd name="adj" fmla="val 14292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</a:pPr>
            <a:r>
              <a:rPr lang="ko-KR" altLang="en-US" sz="4000" b="1" dirty="0" smtClean="0">
                <a:solidFill>
                  <a:schemeClr val="tx1"/>
                </a:solidFill>
              </a:rPr>
              <a:t>교과 교사가 쉽게 활용할 수 있는</a:t>
            </a:r>
            <a:endParaRPr lang="en-US" altLang="ko-KR" sz="4000" b="1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4000" b="1" dirty="0" smtClean="0">
                <a:solidFill>
                  <a:schemeClr val="tx1"/>
                </a:solidFill>
              </a:rPr>
              <a:t>교과 기반의 </a:t>
            </a:r>
            <a:r>
              <a:rPr lang="ko-KR" altLang="en-US" sz="4800" b="1" dirty="0" smtClean="0">
                <a:solidFill>
                  <a:schemeClr val="accent2"/>
                </a:solidFill>
              </a:rPr>
              <a:t>융합 프로그램</a:t>
            </a:r>
          </a:p>
        </p:txBody>
      </p:sp>
    </p:spTree>
    <p:extLst>
      <p:ext uri="{BB962C8B-B14F-4D97-AF65-F5344CB8AC3E}">
        <p14:creationId xmlns:p14="http://schemas.microsoft.com/office/powerpoint/2010/main" val="28892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/>
              <a:t>프로그램 개발 방향 </a:t>
            </a:r>
            <a:r>
              <a:rPr lang="en-US" altLang="ko-KR" sz="4400" dirty="0" smtClean="0"/>
              <a:t>2</a:t>
            </a:r>
            <a:endParaRPr lang="ko-KR" altLang="en-US" sz="44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79512" y="1412776"/>
            <a:ext cx="8784976" cy="4896544"/>
          </a:xfrm>
          <a:prstGeom prst="roundRect">
            <a:avLst>
              <a:gd name="adj" fmla="val 14292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accent2"/>
                </a:solidFill>
              </a:rPr>
              <a:t>교과 학문의 문제의식과 탐구방식을 경험</a:t>
            </a:r>
            <a:r>
              <a:rPr lang="ko-KR" altLang="en-US" sz="2800" dirty="0" smtClean="0">
                <a:solidFill>
                  <a:schemeClr val="tx1"/>
                </a:solidFill>
              </a:rPr>
              <a:t>하여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accent2"/>
                </a:solidFill>
              </a:rPr>
              <a:t>‘그 학문을 왜 배우는지</a:t>
            </a:r>
            <a:r>
              <a:rPr lang="en-US" altLang="ko-KR" sz="3200" b="1" dirty="0" smtClean="0">
                <a:solidFill>
                  <a:schemeClr val="accent2"/>
                </a:solidFill>
              </a:rPr>
              <a:t>’</a:t>
            </a:r>
            <a:r>
              <a:rPr lang="ko-KR" altLang="en-US" sz="3200" dirty="0" smtClean="0">
                <a:solidFill>
                  <a:schemeClr val="tx1"/>
                </a:solidFill>
              </a:rPr>
              <a:t>이해하는 기회 제공 </a:t>
            </a:r>
          </a:p>
          <a:p>
            <a:pPr algn="ctr" fontAlgn="base">
              <a:lnSpc>
                <a:spcPct val="150000"/>
              </a:lnSpc>
            </a:pPr>
            <a:endParaRPr lang="en-US" altLang="ko-KR" sz="2800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/>
                </a:solidFill>
              </a:rPr>
              <a:t>교과 학문의 발전 과정에서 있었던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accent2"/>
                </a:solidFill>
              </a:rPr>
              <a:t>  패러다임 전환 경험 </a:t>
            </a:r>
            <a:r>
              <a:rPr lang="ko-KR" altLang="en-US" sz="2800" dirty="0" smtClean="0">
                <a:solidFill>
                  <a:schemeClr val="tx1"/>
                </a:solidFill>
              </a:rPr>
              <a:t>기회 제공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  <p:sp>
        <p:nvSpPr>
          <p:cNvPr id="2" name="폭발 1 1"/>
          <p:cNvSpPr/>
          <p:nvPr/>
        </p:nvSpPr>
        <p:spPr>
          <a:xfrm>
            <a:off x="755576" y="1412776"/>
            <a:ext cx="7488832" cy="48965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/>
              <a:t>이것이 진정한 의미의 </a:t>
            </a:r>
            <a:endParaRPr lang="en-US" altLang="ko-KR" sz="2800" b="1" dirty="0" smtClean="0"/>
          </a:p>
          <a:p>
            <a:pPr algn="ctr"/>
            <a:r>
              <a:rPr lang="ko-KR" altLang="en-US" sz="2800" b="1" dirty="0" smtClean="0"/>
              <a:t>인류가 보여준 창의성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8345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720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/>
              <a:t>프로그램 개발 방향 </a:t>
            </a:r>
            <a:r>
              <a:rPr lang="en-US" altLang="ko-KR" sz="4400" dirty="0" smtClean="0"/>
              <a:t>2</a:t>
            </a:r>
            <a:endParaRPr lang="ko-KR" altLang="en-US" sz="4400" dirty="0"/>
          </a:p>
        </p:txBody>
      </p:sp>
      <p:sp>
        <p:nvSpPr>
          <p:cNvPr id="2" name="직사각형 1"/>
          <p:cNvSpPr/>
          <p:nvPr/>
        </p:nvSpPr>
        <p:spPr>
          <a:xfrm>
            <a:off x="323528" y="908720"/>
            <a:ext cx="8676456" cy="36933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2000"/>
              </a:spcAft>
            </a:pPr>
            <a:r>
              <a:rPr lang="en-US" altLang="ko-KR" b="1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8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</a:rPr>
              <a:t>개 교과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</a:rPr>
              <a:t>13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</a:rPr>
              <a:t>개 프로그램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개발 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프로그램 별 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</a:rPr>
              <a:t>총 </a:t>
            </a:r>
            <a:r>
              <a:rPr lang="en-US" altLang="ko-KR" b="1" dirty="0">
                <a:solidFill>
                  <a:schemeClr val="accent2"/>
                </a:solidFill>
                <a:latin typeface="맑은 고딕" panose="020B0503020000020004" pitchFamily="50" charset="-127"/>
              </a:rPr>
              <a:t>16</a:t>
            </a:r>
            <a:r>
              <a:rPr lang="ko-KR" altLang="en-US" b="1" dirty="0" err="1" smtClean="0">
                <a:solidFill>
                  <a:schemeClr val="accent2"/>
                </a:solidFill>
                <a:latin typeface="맑은 고딕" panose="020B0503020000020004" pitchFamily="50" charset="-127"/>
              </a:rPr>
              <a:t>차시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구성</a:t>
            </a:r>
            <a:r>
              <a:rPr lang="en-US" altLang="ko-KR" b="1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2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차시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블록타임 운영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</a:t>
            </a:r>
            <a:endParaRPr lang="ko-KR" altLang="en-US" sz="1400" b="1" dirty="0">
              <a:solidFill>
                <a:srgbClr val="000000"/>
              </a:solidFill>
              <a:effectLst/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03892"/>
              </p:ext>
            </p:extLst>
          </p:nvPr>
        </p:nvGraphicFramePr>
        <p:xfrm>
          <a:off x="899592" y="1412776"/>
          <a:ext cx="7128792" cy="4909912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702412"/>
                <a:gridCol w="1464613"/>
                <a:gridCol w="4961767"/>
              </a:tblGrid>
              <a:tr h="3117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/>
                        <a:t>순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/>
                        <a:t>과목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/>
                        <a:t>제목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>
                    <a:solidFill>
                      <a:schemeClr val="accent2"/>
                    </a:solidFill>
                  </a:tcPr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/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국어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/>
                        <a:t>너와 나의 연결고리</a:t>
                      </a:r>
                      <a:r>
                        <a:rPr lang="en-US" altLang="ko-KR" sz="1200" kern="0" spc="0" dirty="0"/>
                        <a:t>: </a:t>
                      </a:r>
                      <a:r>
                        <a:rPr lang="ko-KR" altLang="en-US" sz="1200" kern="0" spc="0" dirty="0"/>
                        <a:t>언어로 이루어진 세상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/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영어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/>
                        <a:t>내게 너의 의미는</a:t>
                      </a:r>
                      <a:r>
                        <a:rPr lang="en-US" altLang="ko-KR" sz="1200" kern="0" spc="0" dirty="0" smtClean="0"/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/>
                        <a:t>3-4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수학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/>
                        <a:t>서로 다른 눈으로 바라보는 신기한 </a:t>
                      </a:r>
                      <a:r>
                        <a:rPr lang="ko-KR" altLang="en-US" sz="1200" kern="0" spc="0" dirty="0" smtClean="0"/>
                        <a:t>수학</a:t>
                      </a:r>
                      <a:r>
                        <a:rPr lang="en-US" altLang="ko-KR" sz="1200" kern="0" spc="0" dirty="0" smtClean="0"/>
                        <a:t>// </a:t>
                      </a: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스마트폰으로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수학을 즐겨봐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/>
                        <a:t>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사회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/>
                        <a:t>관계로 만들어진 사회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경제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/>
                        <a:t>선택에 감춰진 비밀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지리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/>
                        <a:t>너 </a:t>
                      </a:r>
                      <a:r>
                        <a:rPr lang="ko-KR" altLang="en-US" sz="1200" kern="0" spc="0" dirty="0" err="1" smtClean="0"/>
                        <a:t>어디사니</a:t>
                      </a:r>
                      <a:r>
                        <a:rPr lang="en-US" altLang="ko-KR" sz="1200" kern="0" spc="0" dirty="0" smtClean="0"/>
                        <a:t>? </a:t>
                      </a:r>
                      <a:r>
                        <a:rPr lang="ko-KR" altLang="en-US" sz="1200" kern="0" spc="0" dirty="0" smtClean="0"/>
                        <a:t>너 어디야</a:t>
                      </a:r>
                      <a:r>
                        <a:rPr lang="en-US" altLang="ko-KR" sz="1200" kern="0" spc="0" dirty="0" smtClean="0"/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윤리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동상이몽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물리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/>
                        <a:t>위아래 방향으로부터 나온 생각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화학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/>
                        <a:t>내가 뭔지 밝혀봐</a:t>
                      </a:r>
                      <a:r>
                        <a:rPr lang="en-US" altLang="ko-KR" sz="1200" kern="0" spc="0" dirty="0" smtClean="0"/>
                        <a:t>!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/>
                        <a:t>11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생물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/>
                        <a:t>살았니</a:t>
                      </a:r>
                      <a:r>
                        <a:rPr lang="en-US" altLang="ko-KR" sz="1200" kern="0" spc="0" dirty="0"/>
                        <a:t>? </a:t>
                      </a:r>
                      <a:r>
                        <a:rPr lang="ko-KR" altLang="en-US" sz="1200" kern="0" spc="0" dirty="0"/>
                        <a:t>죽었니</a:t>
                      </a:r>
                      <a:r>
                        <a:rPr lang="en-US" altLang="ko-KR" sz="1200" kern="0" spc="0" dirty="0"/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/>
                        <a:t>12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지구과학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보이지 않는 너를 상상해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/>
                        <a:t>13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기술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/>
                        <a:t>기술을 통한 창업의 </a:t>
                      </a:r>
                      <a:r>
                        <a:rPr lang="ko-KR" altLang="en-US" sz="1200" kern="0" spc="0" dirty="0" smtClean="0"/>
                        <a:t>세계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2886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/>
                        <a:t>14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가정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새콤달콤</a:t>
                      </a:r>
                      <a:r>
                        <a:rPr lang="en-US" altLang="ko-KR" sz="1200" kern="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,</a:t>
                      </a:r>
                      <a:r>
                        <a:rPr lang="en-US" altLang="ko-KR" sz="1200" kern="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ko-KR" altLang="en-US" sz="1200" kern="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알록달록</a:t>
                      </a:r>
                      <a:r>
                        <a:rPr lang="en-US" altLang="ko-KR" sz="1200" kern="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lang="ko-KR" altLang="en-US" sz="1200" kern="0" spc="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알콩달콩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  <a:tr h="611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/>
                        <a:t>15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/>
                        <a:t>정보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/>
                        <a:t>컴퓨터와 더불어 사는 세상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1488" marR="61488" marT="17000" marB="17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8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39138" cy="56041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개발 사례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생물</a:t>
            </a:r>
            <a:r>
              <a:rPr lang="en-US" altLang="ko-KR" dirty="0" smtClean="0"/>
              <a:t>(</a:t>
            </a:r>
            <a:r>
              <a:rPr lang="ko-KR" altLang="en-US" dirty="0" smtClean="0"/>
              <a:t>살았니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죽었니</a:t>
            </a:r>
            <a:r>
              <a:rPr lang="en-US" altLang="ko-KR" dirty="0" smtClean="0"/>
              <a:t>?)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80728"/>
            <a:ext cx="52101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39138" cy="56041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개발 사례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생물</a:t>
            </a:r>
            <a:r>
              <a:rPr lang="en-US" altLang="ko-KR" dirty="0" smtClean="0"/>
              <a:t>(</a:t>
            </a:r>
            <a:r>
              <a:rPr lang="ko-KR" altLang="en-US" dirty="0" smtClean="0"/>
              <a:t>살았니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죽었니</a:t>
            </a:r>
            <a:r>
              <a:rPr lang="en-US" altLang="ko-KR" dirty="0" smtClean="0"/>
              <a:t>?)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5200650" cy="40481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1256" y="2708920"/>
            <a:ext cx="52006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2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/>
              <a:t>프로그램 개발 방향 </a:t>
            </a:r>
            <a:r>
              <a:rPr lang="en-US" altLang="ko-KR" sz="4400" dirty="0" smtClean="0"/>
              <a:t>3</a:t>
            </a:r>
            <a:endParaRPr lang="ko-KR" altLang="en-US" sz="44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79512" y="1556792"/>
            <a:ext cx="8784976" cy="3528392"/>
          </a:xfrm>
          <a:prstGeom prst="roundRect">
            <a:avLst>
              <a:gd name="adj" fmla="val 14292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accent2"/>
                </a:solidFill>
              </a:rPr>
              <a:t>토론</a:t>
            </a:r>
            <a:r>
              <a:rPr lang="ko-KR" altLang="en-US" sz="3200" dirty="0" smtClean="0">
                <a:solidFill>
                  <a:schemeClr val="tx1"/>
                </a:solidFill>
              </a:rPr>
              <a:t>을 통한 </a:t>
            </a:r>
            <a:r>
              <a:rPr lang="ko-KR" altLang="en-US" sz="3200" b="1" dirty="0" smtClean="0">
                <a:solidFill>
                  <a:schemeClr val="accent2"/>
                </a:solidFill>
              </a:rPr>
              <a:t>다양한 사고 경험</a:t>
            </a:r>
            <a:endParaRPr lang="en-US" altLang="ko-KR" sz="3200" b="1" dirty="0" smtClean="0">
              <a:solidFill>
                <a:schemeClr val="accent2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</a:rPr>
              <a:t>및 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accent2"/>
                </a:solidFill>
              </a:rPr>
              <a:t>세상을 보는 교과 학문의 시각 형성</a:t>
            </a:r>
            <a:endParaRPr lang="ko-KR" alt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/>
              <a:t>프로그램 개발 방향 </a:t>
            </a:r>
            <a:r>
              <a:rPr lang="en-US" altLang="ko-KR" sz="4400" dirty="0" smtClean="0"/>
              <a:t>3</a:t>
            </a:r>
            <a:endParaRPr lang="ko-KR" altLang="en-US" sz="4400" dirty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43524576" descr="EMB00002bf4d5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8" y="1512280"/>
            <a:ext cx="8306643" cy="42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4000" dirty="0" smtClean="0"/>
              <a:t>주제선택 활동 평가</a:t>
            </a:r>
            <a:endParaRPr lang="ko-KR" altLang="en-US" sz="4000" dirty="0"/>
          </a:p>
        </p:txBody>
      </p:sp>
      <p:sp>
        <p:nvSpPr>
          <p:cNvPr id="3" name="직사각형 2"/>
          <p:cNvSpPr/>
          <p:nvPr/>
        </p:nvSpPr>
        <p:spPr>
          <a:xfrm>
            <a:off x="539552" y="1406381"/>
            <a:ext cx="806489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err="1" smtClean="0">
                <a:solidFill>
                  <a:srgbClr val="FF0000"/>
                </a:solidFill>
                <a:latin typeface="+mn-ea"/>
              </a:rPr>
              <a:t>지필식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 총괄평가 실시 하지 않음</a:t>
            </a:r>
            <a:endParaRPr lang="en-US" altLang="ko-KR" sz="28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2054453"/>
            <a:ext cx="806489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2800" dirty="0" smtClean="0">
                <a:latin typeface="+mn-ea"/>
              </a:rPr>
              <a:t>교수</a:t>
            </a:r>
            <a:r>
              <a:rPr lang="en-US" altLang="ko-KR" sz="2800" dirty="0" smtClean="0">
                <a:latin typeface="+mn-ea"/>
              </a:rPr>
              <a:t>-</a:t>
            </a:r>
            <a:r>
              <a:rPr lang="ko-KR" altLang="en-US" sz="2800" dirty="0" smtClean="0">
                <a:latin typeface="+mn-ea"/>
              </a:rPr>
              <a:t>학습 활동 연계 </a:t>
            </a:r>
            <a:r>
              <a:rPr lang="ko-KR" altLang="en-US" sz="2800" b="1" dirty="0" smtClean="0">
                <a:solidFill>
                  <a:srgbClr val="00B050"/>
                </a:solidFill>
                <a:latin typeface="+mn-ea"/>
              </a:rPr>
              <a:t>과정중심 평가</a:t>
            </a:r>
            <a:r>
              <a:rPr lang="ko-KR" altLang="en-US" sz="2800" dirty="0" smtClean="0">
                <a:solidFill>
                  <a:srgbClr val="00B050"/>
                </a:solidFill>
                <a:latin typeface="+mn-ea"/>
              </a:rPr>
              <a:t> </a:t>
            </a:r>
            <a:endParaRPr lang="en-US" altLang="ko-KR" sz="2800" dirty="0" smtClean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2702525"/>
            <a:ext cx="8064896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2800" dirty="0" smtClean="0">
                <a:latin typeface="+mn-ea"/>
              </a:rPr>
              <a:t>발표</a:t>
            </a:r>
            <a:r>
              <a:rPr lang="en-US" altLang="ko-KR" sz="2800" dirty="0" smtClean="0">
                <a:latin typeface="+mn-ea"/>
              </a:rPr>
              <a:t>, </a:t>
            </a:r>
            <a:r>
              <a:rPr lang="ko-KR" altLang="en-US" sz="2800" dirty="0" smtClean="0">
                <a:latin typeface="+mn-ea"/>
              </a:rPr>
              <a:t>서술</a:t>
            </a:r>
            <a:r>
              <a:rPr lang="en-US" altLang="ko-KR" sz="2800" dirty="0" smtClean="0">
                <a:latin typeface="+mn-ea"/>
              </a:rPr>
              <a:t>·</a:t>
            </a:r>
            <a:r>
              <a:rPr lang="ko-KR" altLang="en-US" sz="2800" dirty="0" smtClean="0">
                <a:latin typeface="+mn-ea"/>
              </a:rPr>
              <a:t>논술형</a:t>
            </a:r>
            <a:r>
              <a:rPr lang="en-US" altLang="ko-KR" sz="2800" dirty="0" smtClean="0">
                <a:latin typeface="+mn-ea"/>
              </a:rPr>
              <a:t>, </a:t>
            </a:r>
            <a:r>
              <a:rPr lang="ko-KR" altLang="en-US" sz="2800" dirty="0" smtClean="0">
                <a:latin typeface="+mn-ea"/>
              </a:rPr>
              <a:t>자기</a:t>
            </a:r>
            <a:r>
              <a:rPr lang="en-US" altLang="ko-KR" sz="2800" dirty="0" smtClean="0">
                <a:latin typeface="+mn-ea"/>
              </a:rPr>
              <a:t>·</a:t>
            </a:r>
            <a:r>
              <a:rPr lang="ko-KR" altLang="en-US" sz="2800" dirty="0" smtClean="0">
                <a:latin typeface="+mn-ea"/>
              </a:rPr>
              <a:t>동료평가</a:t>
            </a:r>
            <a:r>
              <a:rPr lang="en-US" altLang="ko-KR" sz="2800" dirty="0" smtClean="0">
                <a:latin typeface="+mn-ea"/>
              </a:rPr>
              <a:t>, </a:t>
            </a:r>
            <a:r>
              <a:rPr lang="ko-KR" altLang="en-US" sz="2800" dirty="0" smtClean="0">
                <a:latin typeface="+mn-ea"/>
              </a:rPr>
              <a:t>포트폴리오 평가 등</a:t>
            </a:r>
            <a:r>
              <a:rPr lang="ko-KR" altLang="en-US" sz="2800" dirty="0">
                <a:latin typeface="+mn-ea"/>
              </a:rPr>
              <a:t> </a:t>
            </a:r>
            <a:r>
              <a:rPr lang="ko-KR" altLang="en-US" sz="2800" dirty="0" smtClean="0">
                <a:latin typeface="+mn-ea"/>
              </a:rPr>
              <a:t>학생 성장을 지원하는 </a:t>
            </a:r>
            <a:r>
              <a:rPr lang="ko-KR" altLang="en-US" sz="2800" b="1" dirty="0" smtClean="0">
                <a:solidFill>
                  <a:srgbClr val="00B050"/>
                </a:solidFill>
                <a:latin typeface="+mn-ea"/>
              </a:rPr>
              <a:t>형성평가</a:t>
            </a:r>
            <a:r>
              <a:rPr lang="ko-KR" altLang="en-US" sz="2800" b="1" dirty="0" smtClean="0">
                <a:solidFill>
                  <a:schemeClr val="accent2"/>
                </a:solidFill>
                <a:latin typeface="+mn-ea"/>
              </a:rPr>
              <a:t> </a:t>
            </a:r>
            <a:endParaRPr lang="en-US" altLang="ko-KR" sz="2800" dirty="0" smtClean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2" y="3782645"/>
            <a:ext cx="8064896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2800" dirty="0" smtClean="0">
                <a:latin typeface="+mn-ea"/>
              </a:rPr>
              <a:t>교과에 대한 태도</a:t>
            </a:r>
            <a:r>
              <a:rPr lang="en-US" altLang="ko-KR" sz="2800" dirty="0" smtClean="0">
                <a:latin typeface="+mn-ea"/>
              </a:rPr>
              <a:t>, </a:t>
            </a:r>
            <a:r>
              <a:rPr lang="ko-KR" altLang="en-US" sz="2800" dirty="0" smtClean="0">
                <a:latin typeface="+mn-ea"/>
              </a:rPr>
              <a:t>흥미</a:t>
            </a:r>
            <a:r>
              <a:rPr lang="en-US" altLang="ko-KR" sz="2800" dirty="0" smtClean="0">
                <a:latin typeface="+mn-ea"/>
              </a:rPr>
              <a:t>, </a:t>
            </a:r>
            <a:r>
              <a:rPr lang="ko-KR" altLang="en-US" sz="2800" dirty="0" smtClean="0">
                <a:latin typeface="+mn-ea"/>
              </a:rPr>
              <a:t>가치관</a:t>
            </a:r>
            <a:r>
              <a:rPr lang="en-US" altLang="ko-KR" sz="2800" dirty="0" smtClean="0">
                <a:latin typeface="+mn-ea"/>
              </a:rPr>
              <a:t>, </a:t>
            </a:r>
            <a:r>
              <a:rPr lang="ko-KR" altLang="en-US" sz="2800" dirty="0" smtClean="0">
                <a:latin typeface="+mn-ea"/>
              </a:rPr>
              <a:t>인성 등에 대한 </a:t>
            </a:r>
            <a:r>
              <a:rPr lang="ko-KR" altLang="en-US" sz="2800" b="1" dirty="0" smtClean="0">
                <a:solidFill>
                  <a:srgbClr val="00B050"/>
                </a:solidFill>
                <a:latin typeface="+mn-ea"/>
              </a:rPr>
              <a:t>정의적 특성 평가</a:t>
            </a:r>
            <a:endParaRPr lang="en-US" altLang="ko-KR" sz="2800" b="1" dirty="0" smtClean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4851157"/>
            <a:ext cx="8064896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2800" dirty="0" smtClean="0">
                <a:latin typeface="+mn-ea"/>
              </a:rPr>
              <a:t>주제선택 활동에 대한 평가 결과는 </a:t>
            </a:r>
            <a:endParaRPr lang="en-US" altLang="ko-KR" sz="2800" dirty="0" smtClean="0">
              <a:latin typeface="+mn-ea"/>
            </a:endParaRPr>
          </a:p>
          <a:p>
            <a:pPr fontAlgn="base"/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학교생활기록부에 </a:t>
            </a:r>
            <a:r>
              <a:rPr lang="ko-KR" altLang="en-US" sz="2800" b="1" dirty="0" err="1" smtClean="0">
                <a:solidFill>
                  <a:srgbClr val="0070C0"/>
                </a:solidFill>
                <a:latin typeface="+mn-ea"/>
              </a:rPr>
              <a:t>서술식으로</a:t>
            </a:r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 기재됨</a:t>
            </a:r>
            <a:endParaRPr lang="en-US" altLang="ko-KR" sz="2800" b="1" dirty="0" smtClean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73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프로그램 개발 방향 </a:t>
            </a:r>
            <a:r>
              <a:rPr lang="en-US" altLang="ko-KR" sz="4400" dirty="0" smtClean="0">
                <a:latin typeface="+mj-lt"/>
              </a:rPr>
              <a:t>4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9512" y="1556792"/>
            <a:ext cx="8784976" cy="3528392"/>
          </a:xfrm>
          <a:prstGeom prst="roundRect">
            <a:avLst>
              <a:gd name="adj" fmla="val 14292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tx1"/>
                </a:solidFill>
              </a:rPr>
              <a:t>학생의 </a:t>
            </a:r>
            <a:r>
              <a:rPr lang="ko-KR" altLang="en-US" sz="3200" b="1" dirty="0" smtClean="0">
                <a:solidFill>
                  <a:schemeClr val="accent2"/>
                </a:solidFill>
              </a:rPr>
              <a:t>동료평가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tx1"/>
                </a:solidFill>
              </a:rPr>
              <a:t>및 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tx1"/>
                </a:solidFill>
              </a:rPr>
              <a:t>교사의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</a:t>
            </a:r>
            <a:r>
              <a:rPr lang="ko-KR" altLang="en-US" sz="3200" b="1" dirty="0" smtClean="0">
                <a:solidFill>
                  <a:schemeClr val="accent2"/>
                </a:solidFill>
              </a:rPr>
              <a:t>학생성과물 포트폴리오 평가</a:t>
            </a:r>
            <a:endParaRPr lang="ko-KR" alt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자유학기 활동</a:t>
            </a:r>
            <a:endParaRPr lang="ko-KR" altLang="en-US" sz="4400" dirty="0">
              <a:latin typeface="+mj-lt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39552" y="1340768"/>
            <a:ext cx="3673119" cy="2232248"/>
          </a:xfrm>
          <a:prstGeom prst="roundRect">
            <a:avLst/>
          </a:prstGeom>
          <a:solidFill>
            <a:srgbClr val="74B230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50529" y="1863839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학생이 적성과 소질을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탐색하여 스스로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미래를 설계할 수 있도록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체계적인 진로교육을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실시하는 활동</a:t>
            </a: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8" name="제목 44"/>
          <p:cNvSpPr txBox="1">
            <a:spLocks/>
          </p:cNvSpPr>
          <p:nvPr/>
        </p:nvSpPr>
        <p:spPr>
          <a:xfrm>
            <a:off x="719572" y="1448781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진로 탐색 활동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752019" y="1340768"/>
            <a:ext cx="3673119" cy="2232248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4862996" y="1863839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학생의 흥미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관심사에 맞는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체계적이고 심층적인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학생 중심의 인문사회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탐구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,</a:t>
            </a:r>
          </a:p>
          <a:p>
            <a:pPr algn="ctr">
              <a:defRPr/>
            </a:pP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교양 프로그램을 제공하는 활동 </a:t>
            </a: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4" name="제목 44"/>
          <p:cNvSpPr txBox="1">
            <a:spLocks/>
          </p:cNvSpPr>
          <p:nvPr/>
        </p:nvSpPr>
        <p:spPr>
          <a:xfrm>
            <a:off x="4932039" y="1448781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주제선택 활동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529126" y="3789040"/>
            <a:ext cx="3673119" cy="2232248"/>
          </a:xfrm>
          <a:prstGeom prst="roundRect">
            <a:avLst/>
          </a:prstGeom>
          <a:solidFill>
            <a:srgbClr val="74B230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640103" y="4312111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다양하고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n-ea"/>
              </a:rPr>
              <a:t>내실있는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예술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·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체육교육을 통해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학생들의 소질과 잠재력을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계발할 수 있도록 하는 활동</a:t>
            </a: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0" name="제목 44"/>
          <p:cNvSpPr txBox="1">
            <a:spLocks/>
          </p:cNvSpPr>
          <p:nvPr/>
        </p:nvSpPr>
        <p:spPr>
          <a:xfrm>
            <a:off x="709146" y="3897053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예술</a:t>
            </a:r>
            <a:r>
              <a:rPr lang="en-US" altLang="ko-KR" sz="2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·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체육 활동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4741593" y="3789040"/>
            <a:ext cx="3673119" cy="2232248"/>
          </a:xfrm>
          <a:prstGeom prst="roundRect">
            <a:avLst/>
          </a:prstGeom>
          <a:solidFill>
            <a:srgbClr val="74B230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4852570" y="4312111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학생들의 공통된 관심사를 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기반으로 조직</a:t>
            </a:r>
            <a:r>
              <a:rPr lang="en-US" altLang="ko-KR" sz="2000" b="1" dirty="0" smtClean="0">
                <a:solidFill>
                  <a:srgbClr val="002060"/>
                </a:solidFill>
                <a:latin typeface="+mn-ea"/>
              </a:rPr>
              <a:t>·</a:t>
            </a: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운영되어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학생 자치활동의 활성화 및</a:t>
            </a:r>
            <a:endParaRPr lang="en-US" altLang="ko-KR" sz="2000" b="1" dirty="0" smtClean="0">
              <a:solidFill>
                <a:srgbClr val="002060"/>
              </a:solidFill>
              <a:latin typeface="+mn-ea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002060"/>
                </a:solidFill>
                <a:latin typeface="+mn-ea"/>
              </a:rPr>
              <a:t>특기 적성 개발을 위한 활동</a:t>
            </a: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3" name="제목 44"/>
          <p:cNvSpPr txBox="1">
            <a:spLocks/>
          </p:cNvSpPr>
          <p:nvPr/>
        </p:nvSpPr>
        <p:spPr>
          <a:xfrm>
            <a:off x="4921613" y="3897053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동아리 활동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32" grpId="0" animBg="1"/>
      <p:bldP spid="33" grpId="0" animBg="1"/>
      <p:bldP spid="34" grpId="0"/>
      <p:bldP spid="38" grpId="0" animBg="1"/>
      <p:bldP spid="39" grpId="0" animBg="1"/>
      <p:bldP spid="40" grpId="0"/>
      <p:bldP spid="41" grpId="0" animBg="1"/>
      <p:bldP spid="42" grpId="0" animBg="1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프로그램 개발 방향 </a:t>
            </a:r>
            <a:r>
              <a:rPr lang="en-US" altLang="ko-KR" sz="4400" dirty="0" smtClean="0">
                <a:latin typeface="+mj-lt"/>
              </a:rPr>
              <a:t>4</a:t>
            </a:r>
            <a:endParaRPr lang="ko-KR" altLang="en-US" sz="4400" dirty="0">
              <a:latin typeface="+mj-lt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9569" name="_x366672800" descr="EMB00001ecc4f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670674" cy="3456384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467544" y="1628800"/>
            <a:ext cx="432048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2800" dirty="0" smtClean="0"/>
              <a:t>동료평가 영역 및 요소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92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프로그램 개발 방향 </a:t>
            </a:r>
            <a:r>
              <a:rPr lang="en-US" altLang="ko-KR" sz="4400" dirty="0" smtClean="0">
                <a:latin typeface="+mj-lt"/>
              </a:rPr>
              <a:t>4</a:t>
            </a:r>
            <a:endParaRPr lang="ko-KR" altLang="en-US" sz="4400" dirty="0">
              <a:latin typeface="+mj-lt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69769"/>
              </p:ext>
            </p:extLst>
          </p:nvPr>
        </p:nvGraphicFramePr>
        <p:xfrm>
          <a:off x="323528" y="1988840"/>
          <a:ext cx="8424935" cy="4022339"/>
        </p:xfrm>
        <a:graphic>
          <a:graphicData uri="http://schemas.openxmlformats.org/drawingml/2006/table">
            <a:tbl>
              <a:tblPr/>
              <a:tblGrid>
                <a:gridCol w="2232248"/>
                <a:gridCol w="1296144"/>
                <a:gridCol w="4896543"/>
              </a:tblGrid>
              <a:tr h="2844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평가영역</a:t>
                      </a: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DB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평가요소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DB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평가기준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DBFD5"/>
                    </a:solidFill>
                  </a:tcPr>
                </a:tc>
              </a:tr>
              <a:tr h="330061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개인적 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차원</a:t>
                      </a: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자기존중</a:t>
                      </a:r>
                      <a:endParaRPr lang="ko-KR" altLang="en-US" sz="16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무비판적으로 친구의 의견을 따르지 않고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주장이 </a:t>
                      </a:r>
                      <a:r>
                        <a:rPr lang="ko-KR" altLang="en-US" sz="1400" kern="0" spc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의미있다는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태도를 보이는가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자기성찰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-889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</a:t>
                      </a:r>
                      <a:r>
                        <a:rPr lang="ko-KR" altLang="en-US" sz="1400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생각에 대한 설득력 있는 이유를 제시하는가</a:t>
                      </a:r>
                      <a:r>
                        <a:rPr lang="en-US" altLang="ko-KR" sz="1400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88900" marR="0" indent="-889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생각과 친구의 생각에서 공통점과 차이점을 아는가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자기조절</a:t>
                      </a:r>
                      <a:endParaRPr lang="ko-KR" altLang="en-US" sz="16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-889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감정을 잘 조절하면서 활동에 참여하는가</a:t>
                      </a:r>
                      <a:r>
                        <a:rPr lang="en-US" altLang="ko-KR" sz="1400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93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대인관계</a:t>
                      </a:r>
                      <a:endParaRPr lang="en-US" altLang="ko-KR" sz="1600" b="1" kern="0" spc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차원</a:t>
                      </a:r>
                      <a:endParaRPr lang="ko-KR" altLang="en-US" sz="16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배려</a:t>
                      </a:r>
                      <a:endParaRPr lang="ko-KR" altLang="en-US" sz="16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-3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</a:t>
                      </a:r>
                      <a:r>
                        <a:rPr lang="ko-KR" altLang="en-US" sz="1400" kern="0" spc="-3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생각을 말하거나 친구의 생각을 들을 때</a:t>
                      </a:r>
                      <a:r>
                        <a:rPr lang="en-US" altLang="ko-KR" sz="1400" kern="0" spc="-3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-3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기본적인 예의를 지키는가</a:t>
                      </a:r>
                      <a:r>
                        <a:rPr lang="en-US" altLang="ko-KR" sz="1400" kern="0" spc="-7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-7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9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ko-KR" altLang="en-US" sz="16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공감</a:t>
                      </a:r>
                      <a:endParaRPr lang="ko-KR" altLang="en-US" sz="16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생각과 다른 친구의 생각에 대해</a:t>
                      </a:r>
                      <a:r>
                        <a:rPr lang="en-US" altLang="ko-KR" sz="1400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무조건적 비판을 하지 않고 의견을 존중하는 태도를 보이는가</a:t>
                      </a:r>
                      <a:r>
                        <a:rPr lang="en-US" altLang="ko-KR" sz="1400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-2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1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ko-KR" altLang="en-US" sz="16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소통</a:t>
                      </a:r>
                      <a:endParaRPr lang="ko-KR" altLang="en-US" sz="16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-6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생각과 다른 친구의 생각 간의 차이를 좁히고</a:t>
                      </a:r>
                      <a:r>
                        <a:rPr lang="en-US" altLang="ko-KR" sz="1400" kern="0" spc="-6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-6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합의를 하려고 노력하는가</a:t>
                      </a:r>
                      <a:r>
                        <a:rPr lang="en-US" altLang="ko-KR" sz="1400" kern="0" spc="-6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-6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323528" y="1340768"/>
            <a:ext cx="432048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800" dirty="0" smtClean="0"/>
              <a:t>동료평가 영역 및 요소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251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프로그램 개발 방향 </a:t>
            </a:r>
            <a:r>
              <a:rPr lang="en-US" altLang="ko-KR" sz="4400" dirty="0" smtClean="0">
                <a:latin typeface="+mj-lt"/>
              </a:rPr>
              <a:t>4</a:t>
            </a:r>
            <a:endParaRPr lang="ko-KR" altLang="en-US" sz="4400" dirty="0">
              <a:latin typeface="+mj-lt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133182"/>
              </p:ext>
            </p:extLst>
          </p:nvPr>
        </p:nvGraphicFramePr>
        <p:xfrm>
          <a:off x="323528" y="1988840"/>
          <a:ext cx="8424935" cy="3130042"/>
        </p:xfrm>
        <a:graphic>
          <a:graphicData uri="http://schemas.openxmlformats.org/drawingml/2006/table">
            <a:tbl>
              <a:tblPr/>
              <a:tblGrid>
                <a:gridCol w="2232248"/>
                <a:gridCol w="1296144"/>
                <a:gridCol w="4896543"/>
              </a:tblGrid>
              <a:tr h="2844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평가영역</a:t>
                      </a: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DB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평가요소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DB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평가기준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DBFD5"/>
                    </a:solidFill>
                  </a:tcPr>
                </a:tc>
              </a:tr>
              <a:tr h="712882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</a:t>
                      </a:r>
                      <a:r>
                        <a:rPr lang="en-US" altLang="ko-KR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국가</a:t>
                      </a:r>
                      <a:r>
                        <a:rPr lang="en-US" altLang="ko-KR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600" b="1" kern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공동체와의</a:t>
                      </a:r>
                      <a:r>
                        <a:rPr lang="ko-KR" altLang="en-US" sz="1600" b="1" kern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관계 </a:t>
                      </a: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차원</a:t>
                      </a: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책임</a:t>
                      </a:r>
                      <a:endParaRPr lang="ko-KR" altLang="en-US" sz="16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-889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 구성원으로서 사회적인 문제에 대하여 사회적으로 의무를 지려는 태도를 보이는가</a:t>
                      </a:r>
                      <a:r>
                        <a:rPr lang="en-US" altLang="ko-KR" sz="1400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93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ko-KR" altLang="en-US" sz="16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정의</a:t>
                      </a:r>
                      <a:endParaRPr lang="ko-KR" altLang="en-US" sz="16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-3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사회의 질서와 균형 유지를 위해 사회적으로 공정한 절차를 고민하는 태도를 보이는가</a:t>
                      </a:r>
                      <a:r>
                        <a:rPr lang="en-US" altLang="ko-KR" sz="1400" kern="0" spc="-3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-7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9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ko-KR" altLang="en-US" sz="16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참여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학습한 내용을 토대로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적성을 고려하여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-2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사회적으로 의미 있는 미래의 직업을 설계하는가</a:t>
                      </a:r>
                      <a:r>
                        <a:rPr lang="en-US" altLang="ko-KR" sz="1400" kern="0" spc="-2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-2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자연 초월적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존재와의 관계</a:t>
                      </a: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아름다움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-6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대상이 지닌 아름다움에 대해 민감하게 인식하는가</a:t>
                      </a:r>
                      <a:r>
                        <a:rPr lang="en-US" altLang="ko-KR" sz="1400" kern="0" spc="-6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-6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323528" y="1340768"/>
            <a:ext cx="432048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800" dirty="0" smtClean="0"/>
              <a:t>동료평가 영역 및 요소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474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프로그램 개발 방향 </a:t>
            </a:r>
            <a:r>
              <a:rPr lang="en-US" altLang="ko-KR" sz="4400" dirty="0" smtClean="0">
                <a:latin typeface="+mj-lt"/>
              </a:rPr>
              <a:t>4</a:t>
            </a:r>
            <a:endParaRPr lang="ko-KR" altLang="en-US" sz="4400" dirty="0">
              <a:latin typeface="+mj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96752"/>
            <a:ext cx="48863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1" y="98059"/>
            <a:ext cx="5042655" cy="6661882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5364088" y="1387684"/>
            <a:ext cx="3673119" cy="22322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475065" y="1910755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" name="제목 44"/>
          <p:cNvSpPr txBox="1">
            <a:spLocks/>
          </p:cNvSpPr>
          <p:nvPr/>
        </p:nvSpPr>
        <p:spPr>
          <a:xfrm>
            <a:off x="5544108" y="1495697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동료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353662" y="3835956"/>
            <a:ext cx="3673119" cy="2232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464639" y="4359027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9" name="제목 44"/>
          <p:cNvSpPr txBox="1">
            <a:spLocks/>
          </p:cNvSpPr>
          <p:nvPr/>
        </p:nvSpPr>
        <p:spPr>
          <a:xfrm>
            <a:off x="5533682" y="3943969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교사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7271792" y="2010238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831632" y="2494860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자기조절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271792" y="2487419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배려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652120" y="4547087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652120" y="5048480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배려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815780" y="2030688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자기존중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7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32" y="44542"/>
            <a:ext cx="4645684" cy="6771028"/>
          </a:xfrm>
          <a:prstGeom prst="rect">
            <a:avLst/>
          </a:prstGeom>
        </p:spPr>
      </p:pic>
      <p:sp>
        <p:nvSpPr>
          <p:cNvPr id="33" name="모서리가 둥근 직사각형 32"/>
          <p:cNvSpPr/>
          <p:nvPr/>
        </p:nvSpPr>
        <p:spPr>
          <a:xfrm>
            <a:off x="5364088" y="1387684"/>
            <a:ext cx="3673119" cy="22322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475065" y="1910755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5" name="제목 44"/>
          <p:cNvSpPr txBox="1">
            <a:spLocks/>
          </p:cNvSpPr>
          <p:nvPr/>
        </p:nvSpPr>
        <p:spPr>
          <a:xfrm>
            <a:off x="5544108" y="1495697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동료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5353662" y="3835956"/>
            <a:ext cx="3673119" cy="2232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5464639" y="4359027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8" name="제목 44"/>
          <p:cNvSpPr txBox="1">
            <a:spLocks/>
          </p:cNvSpPr>
          <p:nvPr/>
        </p:nvSpPr>
        <p:spPr>
          <a:xfrm>
            <a:off x="5533682" y="3943969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교사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271792" y="2010238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5831632" y="2494860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자기조절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7271792" y="2487419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배려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5652120" y="4547087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5652120" y="5048480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배려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5815780" y="2030688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자기존중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36" grpId="0" animBg="1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10" y="52819"/>
            <a:ext cx="4393546" cy="6688549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5364088" y="1387684"/>
            <a:ext cx="3673119" cy="22322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475065" y="1910755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9" name="제목 44"/>
          <p:cNvSpPr txBox="1">
            <a:spLocks/>
          </p:cNvSpPr>
          <p:nvPr/>
        </p:nvSpPr>
        <p:spPr>
          <a:xfrm>
            <a:off x="5544108" y="1495697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동료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353662" y="3835956"/>
            <a:ext cx="3673119" cy="2232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464639" y="4359027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2" name="제목 44"/>
          <p:cNvSpPr txBox="1">
            <a:spLocks/>
          </p:cNvSpPr>
          <p:nvPr/>
        </p:nvSpPr>
        <p:spPr>
          <a:xfrm>
            <a:off x="5533682" y="3943969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교사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7271792" y="2010238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831632" y="2494860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자기조절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7271792" y="2487419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배려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5652120" y="4547087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652120" y="5048480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배려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815780" y="2030688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자기존중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5364088" y="1387684"/>
            <a:ext cx="3673119" cy="22322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475065" y="1910755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5" name="제목 44"/>
          <p:cNvSpPr txBox="1">
            <a:spLocks/>
          </p:cNvSpPr>
          <p:nvPr/>
        </p:nvSpPr>
        <p:spPr>
          <a:xfrm>
            <a:off x="5544108" y="1495697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동료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353662" y="3835956"/>
            <a:ext cx="3673119" cy="2232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464639" y="4359027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7" name="제목 44"/>
          <p:cNvSpPr txBox="1">
            <a:spLocks/>
          </p:cNvSpPr>
          <p:nvPr/>
        </p:nvSpPr>
        <p:spPr>
          <a:xfrm>
            <a:off x="5533682" y="3943969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교사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7023319" y="2067575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652120" y="2563747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자기조절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7032989" y="2551536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배려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5652120" y="4547087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779" y="86157"/>
            <a:ext cx="4499351" cy="6771843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7980482" y="2558692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공감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665711" y="3055835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소통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652120" y="5070158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공감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654872" y="2082382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자기존중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8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4624"/>
            <a:ext cx="4909841" cy="6741368"/>
          </a:xfrm>
          <a:prstGeom prst="rect">
            <a:avLst/>
          </a:prstGeom>
        </p:spPr>
      </p:pic>
      <p:sp>
        <p:nvSpPr>
          <p:cNvPr id="20" name="모서리가 둥근 직사각형 19"/>
          <p:cNvSpPr/>
          <p:nvPr/>
        </p:nvSpPr>
        <p:spPr>
          <a:xfrm>
            <a:off x="5364088" y="1387684"/>
            <a:ext cx="3673119" cy="22322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475065" y="1910755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2" name="제목 44"/>
          <p:cNvSpPr txBox="1">
            <a:spLocks/>
          </p:cNvSpPr>
          <p:nvPr/>
        </p:nvSpPr>
        <p:spPr>
          <a:xfrm>
            <a:off x="5544108" y="1495697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동료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353662" y="3835956"/>
            <a:ext cx="3673119" cy="2232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464639" y="4359027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5" name="제목 44"/>
          <p:cNvSpPr txBox="1">
            <a:spLocks/>
          </p:cNvSpPr>
          <p:nvPr/>
        </p:nvSpPr>
        <p:spPr>
          <a:xfrm>
            <a:off x="5533682" y="3943969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교사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652120" y="2060848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6951737" y="2060848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자기조절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652120" y="2562241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배려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652120" y="4547087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549255" y="2544755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공감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446390" y="2544755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소통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5652120" y="5070158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공감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/>
          <p:cNvSpPr/>
          <p:nvPr/>
        </p:nvSpPr>
        <p:spPr>
          <a:xfrm>
            <a:off x="5364088" y="1387684"/>
            <a:ext cx="3673119" cy="22322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475065" y="1910755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2" name="제목 44"/>
          <p:cNvSpPr txBox="1">
            <a:spLocks/>
          </p:cNvSpPr>
          <p:nvPr/>
        </p:nvSpPr>
        <p:spPr>
          <a:xfrm>
            <a:off x="5544108" y="1495697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동료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353662" y="3835956"/>
            <a:ext cx="3673119" cy="2232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464639" y="4359027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5" name="제목 44"/>
          <p:cNvSpPr txBox="1">
            <a:spLocks/>
          </p:cNvSpPr>
          <p:nvPr/>
        </p:nvSpPr>
        <p:spPr>
          <a:xfrm>
            <a:off x="5533682" y="3943969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교사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652120" y="2042186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6951737" y="2042186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자기조절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652120" y="2543579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배려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652120" y="4547087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549255" y="2526093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공감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5652120" y="5070158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공감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594" y="638954"/>
            <a:ext cx="4743450" cy="5429250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5652120" y="5548516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5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아름다움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656380" y="3078291"/>
            <a:ext cx="720080" cy="369168"/>
          </a:xfrm>
          <a:prstGeom prst="roundRect">
            <a:avLst>
              <a:gd name="adj" fmla="val 28769"/>
            </a:avLst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책임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557775" y="3082266"/>
            <a:ext cx="720080" cy="369168"/>
          </a:xfrm>
          <a:prstGeom prst="roundRect">
            <a:avLst>
              <a:gd name="adj" fmla="val 28769"/>
            </a:avLst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정의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7398055" y="3089392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5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아름다움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5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17" grpId="0" animBg="1"/>
      <p:bldP spid="18" grpId="0" animBg="1"/>
      <p:bldP spid="19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70645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자유학기 활동 수업 </a:t>
            </a:r>
            <a:r>
              <a:rPr lang="ko-KR" altLang="en-US" sz="4400" dirty="0" err="1" smtClean="0">
                <a:latin typeface="+mj-lt"/>
              </a:rPr>
              <a:t>시수</a:t>
            </a:r>
            <a:r>
              <a:rPr lang="ko-KR" altLang="en-US" sz="4400" dirty="0" smtClean="0">
                <a:latin typeface="+mj-lt"/>
              </a:rPr>
              <a:t> 및 운영</a:t>
            </a:r>
            <a:endParaRPr lang="ko-KR" altLang="en-US" sz="4400" dirty="0">
              <a:latin typeface="+mj-lt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308272208" descr="EMB000012783f57"/>
          <p:cNvPicPr>
            <a:picLocks noChangeAspect="1" noChangeArrowheads="1"/>
          </p:cNvPicPr>
          <p:nvPr/>
        </p:nvPicPr>
        <p:blipFill>
          <a:blip r:embed="rId3" cstate="print"/>
          <a:srcRect t="7332" r="50001"/>
          <a:stretch>
            <a:fillRect/>
          </a:stretch>
        </p:blipFill>
        <p:spPr bwMode="auto">
          <a:xfrm>
            <a:off x="395536" y="1700808"/>
            <a:ext cx="3384376" cy="4550444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1547664" y="3573016"/>
            <a:ext cx="1440160" cy="6480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3995936" y="1916832"/>
            <a:ext cx="4896544" cy="2604486"/>
          </a:xfrm>
          <a:prstGeom prst="roundRect">
            <a:avLst>
              <a:gd name="adj" fmla="val 14292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     170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시간 이상 </a:t>
            </a:r>
            <a:r>
              <a:rPr lang="ko-KR" altLang="en-US" sz="2000" dirty="0" smtClean="0">
                <a:solidFill>
                  <a:schemeClr val="tx1"/>
                </a:solidFill>
              </a:rPr>
              <a:t>편성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ko-KR" altLang="en-US" sz="2000" b="1" dirty="0" smtClean="0">
                <a:solidFill>
                  <a:srgbClr val="C00000"/>
                </a:solidFill>
              </a:rPr>
              <a:t>교과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군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별 배당된 시간의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20%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범위</a:t>
            </a:r>
            <a:r>
              <a:rPr lang="ko-KR" altLang="en-US" sz="2000" dirty="0" smtClean="0">
                <a:solidFill>
                  <a:schemeClr val="tx1"/>
                </a:solidFill>
              </a:rPr>
              <a:t>와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ko-KR" altLang="en-US" sz="2000" b="1" dirty="0" err="1" smtClean="0">
                <a:solidFill>
                  <a:srgbClr val="C00000"/>
                </a:solidFill>
              </a:rPr>
              <a:t>창체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시수의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 51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시간 범위 내에서 운영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</a:rPr>
              <a:t>특정 교과</a:t>
            </a:r>
            <a:r>
              <a:rPr lang="en-US" altLang="ko-KR" sz="2000" dirty="0" smtClean="0">
                <a:solidFill>
                  <a:schemeClr val="tx1"/>
                </a:solidFill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</a:rPr>
              <a:t>군</a:t>
            </a:r>
            <a:r>
              <a:rPr lang="en-US" altLang="ko-KR" sz="2000" dirty="0" smtClean="0">
                <a:solidFill>
                  <a:schemeClr val="tx1"/>
                </a:solidFill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</a:rPr>
              <a:t>에서 </a:t>
            </a:r>
            <a:r>
              <a:rPr lang="en-US" altLang="ko-KR" sz="2000" dirty="0" smtClean="0">
                <a:solidFill>
                  <a:schemeClr val="tx1"/>
                </a:solidFill>
              </a:rPr>
              <a:t>34</a:t>
            </a:r>
            <a:r>
              <a:rPr lang="ko-KR" altLang="en-US" sz="2000" dirty="0" smtClean="0">
                <a:solidFill>
                  <a:schemeClr val="tx1"/>
                </a:solidFill>
              </a:rPr>
              <a:t>시간을 초과하여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</a:rPr>
              <a:t>운영할 수 없음  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7" name="U자형 화살표 26"/>
          <p:cNvSpPr/>
          <p:nvPr/>
        </p:nvSpPr>
        <p:spPr>
          <a:xfrm>
            <a:off x="2843808" y="1052736"/>
            <a:ext cx="1800200" cy="2520280"/>
          </a:xfrm>
          <a:prstGeom prst="uturnArrow">
            <a:avLst>
              <a:gd name="adj1" fmla="val 6677"/>
              <a:gd name="adj2" fmla="val 16860"/>
              <a:gd name="adj3" fmla="val 30299"/>
              <a:gd name="adj4" fmla="val 43750"/>
              <a:gd name="adj5" fmla="val 538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오른쪽 중괄호 8"/>
          <p:cNvSpPr/>
          <p:nvPr/>
        </p:nvSpPr>
        <p:spPr>
          <a:xfrm>
            <a:off x="3779912" y="4221088"/>
            <a:ext cx="576064" cy="1296144"/>
          </a:xfrm>
          <a:prstGeom prst="rightBrace">
            <a:avLst/>
          </a:prstGeom>
          <a:noFill/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427984" y="4686235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주 </a:t>
            </a:r>
            <a:r>
              <a:rPr lang="en-US" altLang="ko-KR" sz="2400" b="1" dirty="0" smtClean="0"/>
              <a:t>1~2</a:t>
            </a:r>
            <a:r>
              <a:rPr lang="ko-KR" altLang="en-US" sz="2400" b="1" dirty="0" smtClean="0"/>
              <a:t>회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2~3</a:t>
            </a:r>
            <a:r>
              <a:rPr lang="ko-KR" altLang="en-US" sz="2400" b="1" dirty="0" smtClean="0"/>
              <a:t>시간 </a:t>
            </a:r>
            <a:r>
              <a:rPr lang="ko-KR" altLang="en-US" sz="2400" b="1" dirty="0" smtClean="0">
                <a:solidFill>
                  <a:schemeClr val="accent2"/>
                </a:solidFill>
              </a:rPr>
              <a:t>블록타임</a:t>
            </a:r>
            <a:r>
              <a:rPr lang="ko-KR" altLang="en-US" sz="2400" b="1" dirty="0" smtClean="0"/>
              <a:t>으로 편성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82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7" grpId="0" animBg="1"/>
      <p:bldP spid="9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992"/>
            <a:ext cx="4719998" cy="67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/>
          <p:cNvSpPr/>
          <p:nvPr/>
        </p:nvSpPr>
        <p:spPr>
          <a:xfrm>
            <a:off x="5364088" y="1387684"/>
            <a:ext cx="3673119" cy="22322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475065" y="1910755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2" name="제목 44"/>
          <p:cNvSpPr txBox="1">
            <a:spLocks/>
          </p:cNvSpPr>
          <p:nvPr/>
        </p:nvSpPr>
        <p:spPr>
          <a:xfrm>
            <a:off x="5544108" y="1495697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동료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353662" y="3835956"/>
            <a:ext cx="3673119" cy="2232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464639" y="4359027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5" name="제목 44"/>
          <p:cNvSpPr txBox="1">
            <a:spLocks/>
          </p:cNvSpPr>
          <p:nvPr/>
        </p:nvSpPr>
        <p:spPr>
          <a:xfrm>
            <a:off x="5533682" y="3943969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교사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652120" y="2294358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배려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549255" y="2276872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공감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656380" y="2829070"/>
            <a:ext cx="720080" cy="369168"/>
          </a:xfrm>
          <a:prstGeom prst="roundRect">
            <a:avLst>
              <a:gd name="adj" fmla="val 28769"/>
            </a:avLst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참여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317" y="34280"/>
            <a:ext cx="4782723" cy="6823568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5696420" y="4725144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공감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695349" y="5243422"/>
            <a:ext cx="720080" cy="369168"/>
          </a:xfrm>
          <a:prstGeom prst="roundRect">
            <a:avLst>
              <a:gd name="adj" fmla="val 28769"/>
            </a:avLst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참여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34" grpId="0" animBg="1"/>
      <p:bldP spid="36" grpId="0" animBg="1"/>
      <p:bldP spid="18" grpId="0" animBg="1"/>
      <p:bldP spid="27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/>
          <p:cNvSpPr/>
          <p:nvPr/>
        </p:nvSpPr>
        <p:spPr>
          <a:xfrm>
            <a:off x="5364088" y="1387684"/>
            <a:ext cx="3673119" cy="22322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475065" y="1910755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2" name="제목 44"/>
          <p:cNvSpPr txBox="1">
            <a:spLocks/>
          </p:cNvSpPr>
          <p:nvPr/>
        </p:nvSpPr>
        <p:spPr>
          <a:xfrm>
            <a:off x="5544108" y="1495697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동료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353662" y="3835956"/>
            <a:ext cx="3673119" cy="2232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464639" y="4359027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5" name="제목 44"/>
          <p:cNvSpPr txBox="1">
            <a:spLocks/>
          </p:cNvSpPr>
          <p:nvPr/>
        </p:nvSpPr>
        <p:spPr>
          <a:xfrm>
            <a:off x="5533682" y="3943969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교사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652120" y="2555776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배려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549255" y="2538290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공감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656380" y="3059832"/>
            <a:ext cx="720080" cy="369168"/>
          </a:xfrm>
          <a:prstGeom prst="roundRect">
            <a:avLst>
              <a:gd name="adj" fmla="val 28769"/>
            </a:avLst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참여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5714892" y="5024890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공감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713821" y="5543168"/>
            <a:ext cx="720080" cy="369168"/>
          </a:xfrm>
          <a:prstGeom prst="roundRect">
            <a:avLst>
              <a:gd name="adj" fmla="val 28769"/>
            </a:avLst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참여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" y="1260"/>
            <a:ext cx="4746599" cy="685876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5652120" y="2042186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951737" y="2042186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자기조절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695349" y="4487951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0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34" grpId="0" animBg="1"/>
      <p:bldP spid="36" grpId="0" animBg="1"/>
      <p:bldP spid="18" grpId="0" animBg="1"/>
      <p:bldP spid="27" grpId="0" animBg="1"/>
      <p:bldP spid="28" grpId="0" animBg="1"/>
      <p:bldP spid="15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프로그램 개발 방향 </a:t>
            </a:r>
            <a:r>
              <a:rPr lang="en-US" altLang="ko-KR" sz="4400" dirty="0" smtClean="0">
                <a:latin typeface="+mj-lt"/>
              </a:rPr>
              <a:t>4</a:t>
            </a:r>
            <a:endParaRPr lang="ko-KR" altLang="en-US" sz="4400" dirty="0">
              <a:latin typeface="+mj-lt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67544" y="1628800"/>
            <a:ext cx="676875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ko-KR" altLang="en-US" sz="2800" smtClean="0"/>
              <a:t>교사의 학생 결과물 평가 </a:t>
            </a:r>
            <a:r>
              <a:rPr lang="ko-KR" altLang="en-US" sz="2800" dirty="0" smtClean="0"/>
              <a:t>영역 및 요소</a:t>
            </a:r>
            <a:endParaRPr lang="ko-KR" altLang="en-US" sz="28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23528" y="2348880"/>
          <a:ext cx="8424935" cy="3816240"/>
        </p:xfrm>
        <a:graphic>
          <a:graphicData uri="http://schemas.openxmlformats.org/drawingml/2006/table">
            <a:tbl>
              <a:tblPr/>
              <a:tblGrid>
                <a:gridCol w="2232248"/>
                <a:gridCol w="1296144"/>
                <a:gridCol w="4896543"/>
              </a:tblGrid>
              <a:tr h="2844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평가영역</a:t>
                      </a: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DB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평가요소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DB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평가기준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DBFD5"/>
                    </a:solidFill>
                  </a:tcPr>
                </a:tc>
              </a:tr>
              <a:tr h="33006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개인적 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차원</a:t>
                      </a: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자기존중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무비판적으로 친구의 의견을 따르지 않고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주장이 </a:t>
                      </a:r>
                      <a:r>
                        <a:rPr lang="ko-KR" altLang="en-US" sz="1400" kern="0" spc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의미있다는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태도를 보이는가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자기성찰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-889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생각과 이를 뒷받침하는 이유가 일치하는가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88900" marR="0" indent="-889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생각과 친구의 생각에서 공통점과 차이점을 아는가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9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대인관계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차원</a:t>
                      </a: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공감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-3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생각과 다른 친구의 생각에 대해</a:t>
                      </a:r>
                      <a:r>
                        <a:rPr lang="en-US" altLang="ko-KR" sz="1400" kern="0" spc="-3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-3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무조건적 </a:t>
                      </a:r>
                      <a:r>
                        <a:rPr lang="ko-KR" altLang="en-US" sz="1400" kern="0" spc="-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비판을 하지 않고</a:t>
                      </a:r>
                      <a:r>
                        <a:rPr lang="ko-KR" altLang="en-US" sz="1400" kern="0" spc="-7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의견을 존중하는 태도를 보이는가</a:t>
                      </a:r>
                      <a:r>
                        <a:rPr lang="en-US" altLang="ko-KR" sz="1400" kern="0" spc="-7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-7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</a:t>
                      </a:r>
                      <a:r>
                        <a:rPr lang="en-US" altLang="ko-KR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국가</a:t>
                      </a:r>
                      <a:r>
                        <a:rPr lang="en-US" altLang="ko-KR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600" b="1" kern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공동체와의</a:t>
                      </a:r>
                      <a:r>
                        <a:rPr lang="ko-KR" altLang="en-US" sz="1600" b="1" kern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kern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관계 </a:t>
                      </a: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차원</a:t>
                      </a: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참여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학습한 내용을 토대로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자신의 적성을 고려하여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-2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사회적으로 의미 있는 미래의 직업을 설계하는가</a:t>
                      </a:r>
                      <a:r>
                        <a:rPr lang="en-US" altLang="ko-KR" sz="1400" kern="0" spc="-2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-2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자연 초월적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존재와의 관계</a:t>
                      </a:r>
                    </a:p>
                  </a:txBody>
                  <a:tcPr marL="49655" marR="49655" marT="13728" marB="13728" anchor="ctr">
                    <a:lnL>
                      <a:noFill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아름다움</a:t>
                      </a: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400" kern="0" spc="-6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대상이 지닌 아름다움에 대해 민감하게 인식하는가</a:t>
                      </a:r>
                      <a:r>
                        <a:rPr lang="en-US" altLang="ko-KR" sz="1400" kern="0" spc="-6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400" kern="0" spc="-6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9655" marR="49655" marT="13728" marB="13728" anchor="ctr">
                    <a:lnL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3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31837" y="177154"/>
            <a:ext cx="8229600" cy="57606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동료평가 예시 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952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모둠원</a:t>
            </a:r>
            <a:endParaRPr lang="en-US" altLang="ko-KR" b="1" dirty="0"/>
          </a:p>
          <a:p>
            <a:r>
              <a:rPr lang="ko-KR" altLang="en-US" dirty="0" smtClean="0"/>
              <a:t>김진수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박연우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고신애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신지연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44894"/>
              </p:ext>
            </p:extLst>
          </p:nvPr>
        </p:nvGraphicFramePr>
        <p:xfrm>
          <a:off x="395536" y="1359580"/>
          <a:ext cx="3817429" cy="5319888"/>
        </p:xfrm>
        <a:graphic>
          <a:graphicData uri="http://schemas.openxmlformats.org/drawingml/2006/table">
            <a:tbl>
              <a:tblPr/>
              <a:tblGrid>
                <a:gridCol w="3817429"/>
              </a:tblGrid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무비판적으로 친구의 의견을 따르지 않고 자신의 주장을 의미 있게 제시하려는 태도를 보인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171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뿌리 없는 식물과 잘린 낙지가 살아있는지 죽었는지에 대한 판단을 하는데 설득력 있는 이유를 제시한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살아있는 생명체인지 판단할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생각과 친구의 생각의 공통점과 차이점을 정확히 이해하고 토론한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(4)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친구들과 토론을 할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감정을 잘 조절하며 토론에 참여한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생각을 말하거나 친구의 생각을 들을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기본적인 예의를 잘 지키면서 토론한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</a:t>
                      </a:r>
                      <a:r>
                        <a:rPr lang="en-US" altLang="ko-KR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고신애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친구의 생각을 무조건 비판 하지 않고 친구의 의견을 존중하는 태도를 보인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</a:t>
                      </a:r>
                      <a:r>
                        <a:rPr lang="en-US" altLang="ko-KR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고신애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8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식물과 동물이 살아있는 생명체라고 판단하는 기준을 정할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생각과 다른 친구의 생각 간의 차이를 좁히려고 노력한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803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(8)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수업과 관련하여 사회적으로 의미 있는 미래 직업을 탐색한 친구는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</a:t>
                      </a:r>
                      <a:r>
                        <a:rPr lang="en-US" altLang="ko-KR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(9)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주위에 있는 동식물의 가치를 알고 조화롭게 사는 생명 존중의 마음을 가지게 된 친구는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고신애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6538" y="967802"/>
            <a:ext cx="3313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1-2</a:t>
            </a:r>
            <a:r>
              <a:rPr lang="ko-KR" altLang="en-US" sz="1600" b="1" dirty="0" err="1"/>
              <a:t>차시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/ </a:t>
            </a:r>
            <a:r>
              <a:rPr lang="ko-KR" altLang="en-US" sz="1600" b="1" dirty="0"/>
              <a:t>평가자</a:t>
            </a:r>
            <a:r>
              <a:rPr lang="en-US" altLang="ko-KR" sz="1600" b="1" dirty="0"/>
              <a:t>: </a:t>
            </a:r>
            <a:r>
              <a:rPr lang="ko-KR" altLang="en-US" sz="1600" dirty="0" smtClean="0"/>
              <a:t>김진수</a:t>
            </a:r>
            <a:endParaRPr lang="ko-KR" altLang="en-US" sz="1600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19922"/>
              </p:ext>
            </p:extLst>
          </p:nvPr>
        </p:nvGraphicFramePr>
        <p:xfrm>
          <a:off x="4644008" y="1200880"/>
          <a:ext cx="3817429" cy="5563728"/>
        </p:xfrm>
        <a:graphic>
          <a:graphicData uri="http://schemas.openxmlformats.org/drawingml/2006/table">
            <a:tbl>
              <a:tblPr/>
              <a:tblGrid>
                <a:gridCol w="3817429"/>
              </a:tblGrid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무비판적으로 친구의 의견을 따르지 않고 자신의 주장을 의미 있게 제시하려는 태도를 보인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김진수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100" baseline="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신지연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171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뿌리 없는 식물과 잘린 낙지가 살아있는지 죽었는지에 대한 판단을 하는데 설득력 있는 이유를 제시한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김진수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살아있는 생명체인지 판단할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생각과 친구의 생각의 공통점과 차이점을 정확히 이해하고 토론한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친구는               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김진수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(4)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친구들과 토론을 할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감정을 잘 조절하며 토론에 참여한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고신애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생각을 말하거나 친구의 생각을 들을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기본적인 예의를 잘 지키면서 토론한 친구는 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고신애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친구의 생각을 무조건 비판 하지 않고 친구의 의견을 존중하는 태도를 보인 친구는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고신애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aseline="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김진수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8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식물과 동물이 살아있는 생명체라고 판단하는 기준을 정할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생각과 다른 친구의 생각 간의 차이를 좁히려고 노력한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김진수</a:t>
                      </a:r>
                      <a:r>
                        <a:rPr lang="en-US" altLang="ko-KR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803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(8)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수업과 관련하여 사회적으로 의미 있는 미래 직업을 탐색한 친구는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(9)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주위에 있는 동식물의 가치를 알고 조화롭게 사는 생명 존중의 마음을 가지게 된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고신애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김진수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15010" y="809102"/>
            <a:ext cx="3601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1-2</a:t>
            </a:r>
            <a:r>
              <a:rPr lang="ko-KR" altLang="en-US" sz="1600" b="1" dirty="0" err="1"/>
              <a:t>차시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/ </a:t>
            </a:r>
            <a:r>
              <a:rPr lang="ko-KR" altLang="en-US" sz="1600" b="1" dirty="0"/>
              <a:t>평가자</a:t>
            </a:r>
            <a:r>
              <a:rPr lang="en-US" altLang="ko-KR" sz="1600" b="1" dirty="0"/>
              <a:t>: </a:t>
            </a:r>
            <a:r>
              <a:rPr lang="ko-KR" altLang="en-US" sz="1600" dirty="0" smtClean="0"/>
              <a:t>박연우</a:t>
            </a:r>
            <a:endParaRPr lang="ko-KR" altLang="en-US" sz="1600" dirty="0"/>
          </a:p>
        </p:txBody>
      </p:sp>
      <p:sp>
        <p:nvSpPr>
          <p:cNvPr id="18" name="타원 17"/>
          <p:cNvSpPr/>
          <p:nvPr/>
        </p:nvSpPr>
        <p:spPr>
          <a:xfrm>
            <a:off x="6660232" y="1433984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623420" y="2933290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076900" y="6209063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799188" y="6151978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771800" y="3849743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2464036" y="4272011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7016164" y="3998726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6281465" y="4433662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174780" y="5085184"/>
            <a:ext cx="648072" cy="3600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909939" y="4334239"/>
            <a:ext cx="648072" cy="3600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061026" y="3319820"/>
            <a:ext cx="648072" cy="3600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2221476" y="3838686"/>
            <a:ext cx="648072" cy="3600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367644" y="5576469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5428828" y="5215873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743737" y="5071131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4861037" y="5712284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2447260" y="1584471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3084687" y="2092711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3239852" y="2600951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7368918" y="1446297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5184039" y="2933290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7252746" y="1928610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7813365" y="1928610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4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31837" y="177154"/>
            <a:ext cx="8229600" cy="57606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동료평가 예시</a:t>
            </a:r>
            <a:endParaRPr lang="ko-KR" altLang="en-US" sz="4400" dirty="0">
              <a:latin typeface="+mj-lt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387951"/>
              </p:ext>
            </p:extLst>
          </p:nvPr>
        </p:nvGraphicFramePr>
        <p:xfrm>
          <a:off x="395536" y="1359580"/>
          <a:ext cx="3817429" cy="5563728"/>
        </p:xfrm>
        <a:graphic>
          <a:graphicData uri="http://schemas.openxmlformats.org/drawingml/2006/table">
            <a:tbl>
              <a:tblPr/>
              <a:tblGrid>
                <a:gridCol w="3817429"/>
              </a:tblGrid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무비판적으로 친구의 의견을 따르지 않고 자신의 주장을 의미 있게 제시하려는 태도를 보인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김진수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171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뿌리 없는 식물과 잘린 낙지가 살아있는지 죽었는지에 대한 판단을 하는데 설득력 있는 이유를 제시한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김진수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살아있는 생명체인지 판단할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생각과 친구의 생각의 공통점과 차이점을 정확히 이해하고 토론한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친구는                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김진수</a:t>
                      </a:r>
                      <a:r>
                        <a:rPr lang="en-US" altLang="ko-KR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(4)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친구들과 토론을 할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감정을 잘 조절하며 토론에 참여한 친구는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</a:t>
                      </a:r>
                      <a:r>
                        <a:rPr lang="en-US" altLang="ko-KR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생각을 말하거나 친구의 생각을 들을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기본적인 예의를 잘 지키면서 토론한 친구는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</a:t>
                      </a:r>
                      <a:r>
                        <a:rPr lang="en-US" altLang="ko-KR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친구의 생각을 무조건 비판 하지 않고 친구의 의견을 존중하는 태도를 보인 친구는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</a:t>
                      </a:r>
                      <a:r>
                        <a:rPr lang="en-US" altLang="ko-KR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8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식물과 동물이 살아있는 생명체라고 판단하는 기준을 정할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생각과 다른 친구의 생각 간의 차이를 좁히려고 노력한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김진수</a:t>
                      </a:r>
                      <a:r>
                        <a:rPr lang="en-US" altLang="ko-KR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803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(8)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수업과 관련하여 사회적으로 의미 있는 미래 직업을 탐색한 친구는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(9)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주위에 있는 동식물의 가치를 알고 조화롭게 사는 생명 존중의 마음을 가지게 된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신지연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aseline="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김진수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12770"/>
              </p:ext>
            </p:extLst>
          </p:nvPr>
        </p:nvGraphicFramePr>
        <p:xfrm>
          <a:off x="4644008" y="1354760"/>
          <a:ext cx="3817429" cy="5319888"/>
        </p:xfrm>
        <a:graphic>
          <a:graphicData uri="http://schemas.openxmlformats.org/drawingml/2006/table">
            <a:tbl>
              <a:tblPr/>
              <a:tblGrid>
                <a:gridCol w="3817429"/>
              </a:tblGrid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무비판적으로 친구의 의견을 따르지 않고 자신의 주장을 의미 있게 제시하려는 태도를 보인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김진수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박연우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171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뿌리 없는 식물과 잘린 낙지가 살아있는지 죽었는지에 대한 판단을 하는데 설득력 있는 이유를 제시한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김진수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살아있는 생명체인지 판단할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생각과 친구의 생각의 공통점과 차이점을 정확히 이해하고 토론한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김진수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(4)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친구들과 토론을 할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감정을 잘 조절하며 토론에 참여한 친구는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고신애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생각을 말하거나 친구의 생각을 들을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기본적인 예의를 잘 지키면서 토론한 친구는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</a:t>
                      </a:r>
                      <a:r>
                        <a:rPr lang="en-US" altLang="ko-KR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고신애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친구의 생각을 무조건 비판 하지 않고 친구의 의견을 존중하는 태도를 보인 친구는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</a:t>
                      </a:r>
                      <a:r>
                        <a:rPr lang="en-US" altLang="ko-KR" sz="11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고신애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8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식물과 동물이 살아있는 생명체라고 판단하는 기준을 정할 때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자신의 생각과 다른 친구의 생각 간의 차이를 좁히려고 노력한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김진수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박연우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  <a:tr h="4803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(8)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수업과 관련하여 사회적으로 의미 있는 미래 직업을 탐색한 친구는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고신애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(9)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주위에 있는 동식물의 가치를 알고 조화롭게 사는 생명 존중의 마음을 가지게 된 친구는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고신애</a:t>
                      </a:r>
                      <a:r>
                        <a:rPr lang="en-US" altLang="ko-KR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김진수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44937" marR="44937" marT="12424" marB="12424" anchor="ctr">
                    <a:lnL>
                      <a:noFill/>
                    </a:lnL>
                    <a:lnR>
                      <a:noFill/>
                    </a:lnR>
                    <a:lnT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E9B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15010" y="962982"/>
            <a:ext cx="3313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1-2</a:t>
            </a:r>
            <a:r>
              <a:rPr lang="ko-KR" altLang="en-US" sz="1600" b="1" dirty="0" err="1"/>
              <a:t>차시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/ </a:t>
            </a:r>
            <a:r>
              <a:rPr lang="ko-KR" altLang="en-US" sz="1600" b="1" dirty="0"/>
              <a:t>평가자</a:t>
            </a:r>
            <a:r>
              <a:rPr lang="en-US" altLang="ko-KR" sz="1600" b="1" dirty="0"/>
              <a:t>: </a:t>
            </a:r>
            <a:r>
              <a:rPr lang="ko-KR" altLang="en-US" sz="1600" dirty="0" smtClean="0"/>
              <a:t>신지연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952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모둠원</a:t>
            </a:r>
            <a:endParaRPr lang="en-US" altLang="ko-KR" b="1" dirty="0"/>
          </a:p>
          <a:p>
            <a:r>
              <a:rPr lang="ko-KR" altLang="en-US" dirty="0" smtClean="0"/>
              <a:t>김진수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박연우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고신애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신지연</a:t>
            </a:r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6813748" y="1587718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7389812" y="2109764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7596336" y="2588096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084168" y="6045063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065776" y="3868685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6815484" y="4368948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228686" y="4311532"/>
            <a:ext cx="648072" cy="3600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526219" y="3851223"/>
            <a:ext cx="648072" cy="3600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436096" y="3356992"/>
            <a:ext cx="648072" cy="3600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1115616" y="3612600"/>
            <a:ext cx="648072" cy="3600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245302" y="4131512"/>
            <a:ext cx="648072" cy="3600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980214" y="4548968"/>
            <a:ext cx="648072" cy="3600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127702" y="5373216"/>
            <a:ext cx="648072" cy="3600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5436096" y="5054612"/>
            <a:ext cx="648072" cy="3600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981650" y="5656154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2461351" y="1642293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2987824" y="1628800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053865" y="2136919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3614484" y="2136919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899592" y="3014369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360035" y="3014369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360035" y="962982"/>
            <a:ext cx="3313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1-2</a:t>
            </a:r>
            <a:r>
              <a:rPr lang="ko-KR" altLang="en-US" sz="1600" b="1" dirty="0" err="1"/>
              <a:t>차시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/ </a:t>
            </a:r>
            <a:r>
              <a:rPr lang="ko-KR" altLang="en-US" sz="1600" b="1" dirty="0"/>
              <a:t>평가자</a:t>
            </a:r>
            <a:r>
              <a:rPr lang="en-US" altLang="ko-KR" sz="1600" b="1" dirty="0"/>
              <a:t>: </a:t>
            </a:r>
            <a:r>
              <a:rPr lang="ko-KR" altLang="en-US" sz="1600" dirty="0" smtClean="0"/>
              <a:t>고신애</a:t>
            </a:r>
            <a:endParaRPr lang="en-US" altLang="ko-KR" sz="1600" dirty="0" smtClean="0"/>
          </a:p>
        </p:txBody>
      </p:sp>
      <p:sp>
        <p:nvSpPr>
          <p:cNvPr id="39" name="타원 38"/>
          <p:cNvSpPr/>
          <p:nvPr/>
        </p:nvSpPr>
        <p:spPr>
          <a:xfrm>
            <a:off x="1618667" y="3593398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2744242" y="4119320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2479154" y="4550855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791580" y="5836174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1813279" y="6307802"/>
            <a:ext cx="6480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94982"/>
              </p:ext>
            </p:extLst>
          </p:nvPr>
        </p:nvGraphicFramePr>
        <p:xfrm>
          <a:off x="231837" y="1412776"/>
          <a:ext cx="8496944" cy="4754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36104"/>
                <a:gridCol w="7560840"/>
              </a:tblGrid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/>
                        <a:t>김진수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생물이 무엇인지 정의할 때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0" dirty="0" smtClean="0"/>
                        <a:t>무비판적으로 친구의 의견을 따르지 않고</a:t>
                      </a:r>
                      <a:r>
                        <a:rPr lang="en-US" altLang="ko-KR" b="0" dirty="0" smtClean="0"/>
                        <a:t>, </a:t>
                      </a:r>
                      <a:r>
                        <a:rPr lang="ko-KR" altLang="en-US" b="0" dirty="0" smtClean="0"/>
                        <a:t>자신의 주장을 의미 있게 제시하려는 태도가 훌륭하며</a:t>
                      </a:r>
                      <a:r>
                        <a:rPr lang="en-US" altLang="ko-KR" b="0" dirty="0" smtClean="0"/>
                        <a:t>, </a:t>
                      </a:r>
                      <a:r>
                        <a:rPr lang="ko-KR" altLang="en-US" b="1" dirty="0" smtClean="0"/>
                        <a:t>살아있는 생명체인지를 판단할 때 </a:t>
                      </a:r>
                      <a:r>
                        <a:rPr lang="ko-KR" altLang="en-US" b="0" dirty="0" smtClean="0"/>
                        <a:t>자신의 생각과 친구의 생각의 공통점과 차이점을 정확하게 이해하고 토론 함</a:t>
                      </a:r>
                      <a:r>
                        <a:rPr lang="en-US" altLang="ko-KR" b="0" dirty="0" smtClean="0"/>
                        <a:t>. </a:t>
                      </a:r>
                      <a:r>
                        <a:rPr lang="ko-KR" altLang="en-US" b="1" dirty="0" smtClean="0"/>
                        <a:t>장애인과 비장애인을 모든 측면에서 동등하게 대하는 것에 대한 </a:t>
                      </a:r>
                      <a:r>
                        <a:rPr lang="ko-KR" altLang="en-US" b="0" dirty="0" smtClean="0"/>
                        <a:t>자신의 생각에 설득력 있는 이유를 함 </a:t>
                      </a:r>
                      <a:endParaRPr lang="ko-KR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b="1" dirty="0" smtClean="0"/>
                        <a:t>박연우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자신의 생각을 말하거나 친구의 생각을 들을 때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기본적인 예의를 잘 지키면서 토론을 함</a:t>
                      </a:r>
                      <a:r>
                        <a:rPr lang="en-US" altLang="ko-KR" dirty="0" smtClean="0"/>
                        <a:t>.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="1" dirty="0" smtClean="0"/>
                        <a:t>식물과 동물이 살아있는 생명체라고 판단하는 기준을 정할 때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dirty="0" smtClean="0"/>
                        <a:t>자신의 생각과 다른 친구의 생각 간의 차이를 좁히려고 노력함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b="1" dirty="0" smtClean="0"/>
                        <a:t>고신애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/>
                        <a:t>생물에 대한 정의를 하는 수업에서 </a:t>
                      </a:r>
                      <a:r>
                        <a:rPr lang="ko-KR" altLang="en-US" dirty="0" smtClean="0"/>
                        <a:t>주위에 있는 동식물의 가치를 알고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조화롭게 사는 생명 존중의 마음을 가지고 있음이 드러남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생명이 가지는 경이로움과 아름다움</a:t>
                      </a:r>
                      <a:r>
                        <a:rPr lang="ko-KR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을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생각하여 과학이 책임져야 하는 윤리적인 측면을 고려하는 태도를 가지고 있음</a:t>
                      </a:r>
                      <a:endParaRPr lang="ko-KR" altLang="en-US" dirty="0"/>
                    </a:p>
                  </a:txBody>
                  <a:tcPr/>
                </a:tc>
              </a:tr>
              <a:tr h="373856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b="1" dirty="0" smtClean="0"/>
                        <a:t>신지연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뿌리 없는 식물과 잘린 낙지가 살아있는지 죽었는지에 대한 판단을 하는데 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설득력 있는 이유를 제시함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 </a:t>
                      </a:r>
                      <a:r>
                        <a:rPr lang="ko-KR" altLang="en-US" b="1" dirty="0" smtClean="0"/>
                        <a:t>‘사람이 살아있는 생명체이다</a:t>
                      </a:r>
                      <a:r>
                        <a:rPr lang="en-US" altLang="ko-KR" b="1" dirty="0" smtClean="0"/>
                        <a:t>.’</a:t>
                      </a:r>
                      <a:r>
                        <a:rPr lang="ko-KR" altLang="en-US" b="1" dirty="0" smtClean="0"/>
                        <a:t>라는 기준을 정할 때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dirty="0" smtClean="0"/>
                        <a:t>자신의 생각과 다른 친구의 생각 간의 차이를 좁히고 합의를 하려고 노력함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제목 1"/>
          <p:cNvSpPr txBox="1">
            <a:spLocks/>
          </p:cNvSpPr>
          <p:nvPr/>
        </p:nvSpPr>
        <p:spPr>
          <a:xfrm>
            <a:off x="231837" y="332656"/>
            <a:ext cx="8229600" cy="57606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생활기록부 작성 예시 </a:t>
            </a:r>
            <a:endParaRPr lang="ko-KR" alt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32"/>
          <p:cNvSpPr/>
          <p:nvPr/>
        </p:nvSpPr>
        <p:spPr>
          <a:xfrm>
            <a:off x="5364088" y="2060848"/>
            <a:ext cx="3673119" cy="22322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475065" y="2583919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5" name="제목 44"/>
          <p:cNvSpPr txBox="1">
            <a:spLocks/>
          </p:cNvSpPr>
          <p:nvPr/>
        </p:nvSpPr>
        <p:spPr>
          <a:xfrm>
            <a:off x="5544108" y="2168861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동료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5353662" y="4509120"/>
            <a:ext cx="3673119" cy="2232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1400" b="1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5464639" y="5032191"/>
            <a:ext cx="3489422" cy="16371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25400" prst="coolSlant"/>
          </a:sp3d>
        </p:spPr>
        <p:txBody>
          <a:bodyPr wrap="none" anchor="ctr"/>
          <a:lstStyle/>
          <a:p>
            <a:pPr algn="ctr">
              <a:defRPr/>
            </a:pPr>
            <a:endParaRPr lang="ko-KR" altLang="en-US" sz="20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8" name="제목 44"/>
          <p:cNvSpPr txBox="1">
            <a:spLocks/>
          </p:cNvSpPr>
          <p:nvPr/>
        </p:nvSpPr>
        <p:spPr>
          <a:xfrm>
            <a:off x="5533682" y="4617133"/>
            <a:ext cx="3457788" cy="346931"/>
          </a:xfrm>
          <a:prstGeom prst="rect">
            <a:avLst/>
          </a:prstGeom>
        </p:spPr>
        <p:txBody>
          <a:bodyPr anchor="ctr" anchorCtr="0"/>
          <a:lstStyle/>
          <a:p>
            <a:pPr algn="ctr" fontAlgn="base" latinLnBrk="0"/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</a:rPr>
              <a:t>교사 평가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164288" y="2683402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5831632" y="3168024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자기조절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7164288" y="3160583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배려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5815780" y="2703852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자기존중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6" y="196378"/>
            <a:ext cx="4815892" cy="6560651"/>
          </a:xfrm>
          <a:prstGeom prst="rect">
            <a:avLst/>
          </a:prstGeom>
        </p:spPr>
      </p:pic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5119288" y="720136"/>
            <a:ext cx="4141865" cy="560414"/>
          </a:xfrm>
        </p:spPr>
        <p:txBody>
          <a:bodyPr>
            <a:no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다른 사례</a:t>
            </a:r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기술을 통한 창업의 세계</a:t>
            </a:r>
            <a:endParaRPr lang="ko-KR" altLang="en-US" sz="18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255940" y="5259740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자기성찰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799928" y="5803261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공감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799928" y="5280190"/>
            <a:ext cx="1188640" cy="369168"/>
          </a:xfrm>
          <a:prstGeom prst="roundRect">
            <a:avLst>
              <a:gd name="adj" fmla="val 28769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자기존중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815780" y="3720619"/>
            <a:ext cx="720080" cy="369168"/>
          </a:xfrm>
          <a:prstGeom prst="roundRect">
            <a:avLst>
              <a:gd name="adj" fmla="val 28769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공감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31837" y="177154"/>
            <a:ext cx="8229600" cy="57606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동료평가 예시 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952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모둠원</a:t>
            </a:r>
            <a:r>
              <a:rPr lang="en-US" altLang="ko-KR" b="1" dirty="0" smtClean="0"/>
              <a:t>:</a:t>
            </a:r>
            <a:endParaRPr lang="en-US" altLang="ko-KR" b="1" dirty="0"/>
          </a:p>
          <a:p>
            <a:r>
              <a:rPr lang="ko-KR" altLang="en-US" b="1" dirty="0" smtClean="0"/>
              <a:t>김진수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신지연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고신애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박연우</a:t>
            </a:r>
            <a:endParaRPr lang="ko-KR" altLang="en-US" b="1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53637"/>
              </p:ext>
            </p:extLst>
          </p:nvPr>
        </p:nvGraphicFramePr>
        <p:xfrm>
          <a:off x="349690" y="1340768"/>
          <a:ext cx="8686807" cy="4838356"/>
        </p:xfrm>
        <a:graphic>
          <a:graphicData uri="http://schemas.openxmlformats.org/drawingml/2006/table">
            <a:tbl>
              <a:tblPr/>
              <a:tblGrid>
                <a:gridCol w="264863"/>
                <a:gridCol w="5993297"/>
                <a:gridCol w="124513"/>
                <a:gridCol w="582649"/>
                <a:gridCol w="582649"/>
                <a:gridCol w="582649"/>
                <a:gridCol w="556187"/>
              </a:tblGrid>
              <a:tr h="20531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평가 기준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53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의견을 명확히 이야기한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5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생각과 친구들의 생각 사이의 공통점과 차이점을 정확히 이해하고 토론한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친구들과 이야기 할 때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감정을 잘 조절하며 토론에 참여한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친구는 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생각을 말하거나 친구의 생각을 들을 때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예의를 잘 지킨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자신과 생각이 달라도 무조건 비판하지 않고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친구의 생각을 존중해준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6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자신과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다른 친구들의 의견을 잘 이해하고 정리한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4175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7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다양한 생각을 가진 친구들과의 토론을 통해 자신의 생각을 확장하려고 노력한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8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우리나라의 경제 발전을 위해 창업에 투자하는 것의 필요성에 대해 고민한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9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과자 포장의 특성에 관심을 가지고 가장 효과적인 의견을 제시한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10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창업에 대해 흥미를 가지고 미래의 진로를 설계하려는 의지를 보인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22853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11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 내용이 자신에게 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의미있거나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흥미롭다고 느낀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7380312" y="1700808"/>
            <a:ext cx="1584176" cy="4501336"/>
            <a:chOff x="7380312" y="1700808"/>
            <a:chExt cx="1584176" cy="4501336"/>
          </a:xfrm>
        </p:grpSpPr>
        <p:sp>
          <p:nvSpPr>
            <p:cNvPr id="47" name="타원 46"/>
            <p:cNvSpPr/>
            <p:nvPr/>
          </p:nvSpPr>
          <p:spPr>
            <a:xfrm>
              <a:off x="7380312" y="1700808"/>
              <a:ext cx="43204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>
              <a:off x="7965168" y="1700808"/>
              <a:ext cx="43204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/>
            <p:cNvSpPr/>
            <p:nvPr/>
          </p:nvSpPr>
          <p:spPr>
            <a:xfrm>
              <a:off x="8532440" y="1700808"/>
              <a:ext cx="43204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/>
            <p:cNvSpPr/>
            <p:nvPr/>
          </p:nvSpPr>
          <p:spPr>
            <a:xfrm>
              <a:off x="7380312" y="2169696"/>
              <a:ext cx="43204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/>
            <p:cNvSpPr/>
            <p:nvPr/>
          </p:nvSpPr>
          <p:spPr>
            <a:xfrm>
              <a:off x="7965168" y="2169696"/>
              <a:ext cx="43204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8532440" y="2169696"/>
              <a:ext cx="43204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/>
            <p:cNvSpPr/>
            <p:nvPr/>
          </p:nvSpPr>
          <p:spPr>
            <a:xfrm>
              <a:off x="7380312" y="3671400"/>
              <a:ext cx="43204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7380312" y="4149080"/>
              <a:ext cx="43204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77"/>
            <p:cNvSpPr/>
            <p:nvPr/>
          </p:nvSpPr>
          <p:spPr>
            <a:xfrm>
              <a:off x="7965168" y="4149080"/>
              <a:ext cx="43204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/>
            <p:cNvSpPr/>
            <p:nvPr/>
          </p:nvSpPr>
          <p:spPr>
            <a:xfrm>
              <a:off x="8532440" y="4149080"/>
              <a:ext cx="43204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타원 86"/>
            <p:cNvSpPr/>
            <p:nvPr/>
          </p:nvSpPr>
          <p:spPr>
            <a:xfrm>
              <a:off x="7380312" y="5220408"/>
              <a:ext cx="43204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타원 102"/>
            <p:cNvSpPr/>
            <p:nvPr/>
          </p:nvSpPr>
          <p:spPr>
            <a:xfrm>
              <a:off x="7965168" y="5914112"/>
              <a:ext cx="432048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08" name="표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95667"/>
              </p:ext>
            </p:extLst>
          </p:nvPr>
        </p:nvGraphicFramePr>
        <p:xfrm>
          <a:off x="325415" y="68848"/>
          <a:ext cx="8496944" cy="1188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36104"/>
                <a:gridCol w="756084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김진수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과자 포장 방법 및 구조에 대한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b="0" dirty="0" smtClean="0"/>
                        <a:t>자신의 의견을 명확히 이야기 하고</a:t>
                      </a:r>
                      <a:r>
                        <a:rPr lang="en-US" altLang="ko-KR" b="0" dirty="0" smtClean="0"/>
                        <a:t>, </a:t>
                      </a:r>
                      <a:r>
                        <a:rPr lang="ko-KR" altLang="en-US" b="0" dirty="0" smtClean="0"/>
                        <a:t>자신의 생각과 친구들의 생각 사이의 공통점과 차이점을 정확히 이해하고 토론함</a:t>
                      </a:r>
                      <a:r>
                        <a:rPr lang="en-US" altLang="ko-KR" b="0" dirty="0" smtClean="0"/>
                        <a:t>.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최적의 과자 포장 방법에 대하여</a:t>
                      </a:r>
                      <a:r>
                        <a:rPr lang="ko-KR" altLang="en-US" b="0" dirty="0" smtClean="0"/>
                        <a:t> 다양한 생각을 가진 친구들과의 토론을 통해 자신의 생각을 확장하려고 노력함</a:t>
                      </a:r>
                      <a:r>
                        <a:rPr lang="en-US" altLang="ko-KR" b="0" dirty="0" smtClean="0"/>
                        <a:t>. </a:t>
                      </a:r>
                      <a:endParaRPr lang="ko-KR" alt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44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31837" y="177154"/>
            <a:ext cx="8229600" cy="57606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동료평가 예시 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952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모둠원</a:t>
            </a:r>
            <a:r>
              <a:rPr lang="en-US" altLang="ko-KR" b="1" dirty="0" smtClean="0"/>
              <a:t>:</a:t>
            </a:r>
            <a:endParaRPr lang="en-US" altLang="ko-KR" b="1" dirty="0"/>
          </a:p>
          <a:p>
            <a:r>
              <a:rPr lang="ko-KR" altLang="en-US" b="1" dirty="0" smtClean="0"/>
              <a:t>김진수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신지연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고신애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박연우</a:t>
            </a:r>
            <a:endParaRPr lang="ko-KR" altLang="en-US" b="1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84796"/>
              </p:ext>
            </p:extLst>
          </p:nvPr>
        </p:nvGraphicFramePr>
        <p:xfrm>
          <a:off x="349690" y="1340768"/>
          <a:ext cx="8686807" cy="4838356"/>
        </p:xfrm>
        <a:graphic>
          <a:graphicData uri="http://schemas.openxmlformats.org/drawingml/2006/table">
            <a:tbl>
              <a:tblPr/>
              <a:tblGrid>
                <a:gridCol w="264863"/>
                <a:gridCol w="5993297"/>
                <a:gridCol w="124513"/>
                <a:gridCol w="582649"/>
                <a:gridCol w="582649"/>
                <a:gridCol w="582649"/>
                <a:gridCol w="556187"/>
              </a:tblGrid>
              <a:tr h="20531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평가 기준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53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의견을 명확히 이야기한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5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생각과 친구들의 생각 사이의 공통점과 차이점을 정확히 이해하고 토론한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친구들과 이야기 할 때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감정을 잘 조절하며 토론에 참여한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친구는 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생각을 말하거나 친구의 생각을 들을 때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예의를 잘 지킨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자신과 생각이 달라도 무조건 비판하지 않고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친구의 생각을 존중해준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6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자신과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다른 친구들의 의견을 잘 이해하고 정리한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4175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7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다양한 생각을 가진 친구들과의 토론을 통해 자신의 생각을 확장하려고 노력한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8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우리나라의 경제 발전을 위해 창업에 투자하는 것의 필요성에 대해 고민한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9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과자 포장의 특성에 관심을 가지고 가장 효과적인 의견을 제시한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10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창업에 대해 흥미를 가지고 미래의 진로를 설계하려는 의지를 보인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22853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11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 내용이 자신에게 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의미있거나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흥미롭다고 느낀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9" name="그룹 28"/>
          <p:cNvGrpSpPr/>
          <p:nvPr/>
        </p:nvGrpSpPr>
        <p:grpSpPr>
          <a:xfrm>
            <a:off x="6804248" y="1700808"/>
            <a:ext cx="2160240" cy="3807632"/>
            <a:chOff x="6804248" y="1700808"/>
            <a:chExt cx="2160240" cy="3807632"/>
          </a:xfrm>
        </p:grpSpPr>
        <p:sp>
          <p:nvSpPr>
            <p:cNvPr id="5" name="타원 4"/>
            <p:cNvSpPr/>
            <p:nvPr/>
          </p:nvSpPr>
          <p:spPr>
            <a:xfrm>
              <a:off x="6804248" y="1700808"/>
              <a:ext cx="432048" cy="288032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6804248" y="2169696"/>
              <a:ext cx="432048" cy="288032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/>
            <p:cNvSpPr/>
            <p:nvPr/>
          </p:nvSpPr>
          <p:spPr>
            <a:xfrm>
              <a:off x="6804248" y="3671400"/>
              <a:ext cx="432048" cy="288032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/>
            <p:cNvSpPr/>
            <p:nvPr/>
          </p:nvSpPr>
          <p:spPr>
            <a:xfrm>
              <a:off x="7965168" y="3671400"/>
              <a:ext cx="432048" cy="288032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/>
          </p:nvSpPr>
          <p:spPr>
            <a:xfrm>
              <a:off x="8532440" y="3671400"/>
              <a:ext cx="432048" cy="288032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/>
            <p:cNvSpPr/>
            <p:nvPr/>
          </p:nvSpPr>
          <p:spPr>
            <a:xfrm>
              <a:off x="8532440" y="4725144"/>
              <a:ext cx="432048" cy="288032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/>
            <p:cNvSpPr/>
            <p:nvPr/>
          </p:nvSpPr>
          <p:spPr>
            <a:xfrm>
              <a:off x="6804248" y="5220408"/>
              <a:ext cx="432048" cy="288032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타원 87"/>
            <p:cNvSpPr/>
            <p:nvPr/>
          </p:nvSpPr>
          <p:spPr>
            <a:xfrm>
              <a:off x="7965168" y="5220408"/>
              <a:ext cx="432048" cy="288032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>
              <a:off x="8532440" y="5220408"/>
              <a:ext cx="432048" cy="288032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09" name="표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24178"/>
              </p:ext>
            </p:extLst>
          </p:nvPr>
        </p:nvGraphicFramePr>
        <p:xfrm>
          <a:off x="312906" y="44624"/>
          <a:ext cx="8496944" cy="1188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36104"/>
                <a:gridCol w="756084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신지연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과자 포장의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특성에 </a:t>
                      </a:r>
                      <a:r>
                        <a:rPr lang="ko-KR" altLang="en-US" b="0" dirty="0" smtClean="0"/>
                        <a:t>관심을 가지고 가장 효과적인 의견을 제시함</a:t>
                      </a:r>
                      <a:r>
                        <a:rPr lang="en-US" altLang="ko-KR" b="0" dirty="0" smtClean="0"/>
                        <a:t>. </a:t>
                      </a:r>
                      <a:r>
                        <a:rPr lang="ko-KR" altLang="en-US" b="0" dirty="0" smtClean="0"/>
                        <a:t>친구들과 토론하는 과정에서 자신과 다른 친구들의 의견을 잘 이해하고 정리함</a:t>
                      </a:r>
                      <a:r>
                        <a:rPr lang="en-US" altLang="ko-KR" b="0" dirty="0" smtClean="0"/>
                        <a:t>.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우리나라의 경제 발전을 위해 창업에 투자하는 것</a:t>
                      </a:r>
                      <a:r>
                        <a:rPr lang="ko-KR" altLang="en-US" b="0" dirty="0" smtClean="0"/>
                        <a:t>의 필요성에 대해 고민함</a:t>
                      </a:r>
                      <a:r>
                        <a:rPr lang="en-US" altLang="ko-KR" b="0" dirty="0" smtClean="0"/>
                        <a:t>.</a:t>
                      </a:r>
                      <a:endParaRPr lang="ko-KR" alt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3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568952" cy="560414"/>
          </a:xfrm>
        </p:spPr>
        <p:txBody>
          <a:bodyPr>
            <a:noAutofit/>
          </a:bodyPr>
          <a:lstStyle/>
          <a:p>
            <a:pPr algn="ctr"/>
            <a:r>
              <a:rPr lang="ko-KR" altLang="en-US" sz="3600" dirty="0" smtClean="0">
                <a:solidFill>
                  <a:srgbClr val="0070C0"/>
                </a:solidFill>
              </a:rPr>
              <a:t>한국교원대학교 융합교육연구소에서 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개발한 주제선택 활동 프로그램의 정체성</a:t>
            </a:r>
            <a:endParaRPr lang="ko-KR" altLang="en-US" sz="3600" dirty="0"/>
          </a:p>
        </p:txBody>
      </p:sp>
      <p:grpSp>
        <p:nvGrpSpPr>
          <p:cNvPr id="27" name="그룹 26"/>
          <p:cNvGrpSpPr/>
          <p:nvPr/>
        </p:nvGrpSpPr>
        <p:grpSpPr>
          <a:xfrm>
            <a:off x="1619672" y="1844824"/>
            <a:ext cx="5856311" cy="1321101"/>
            <a:chOff x="0" y="2295"/>
            <a:chExt cx="5856311" cy="1321101"/>
          </a:xfrm>
        </p:grpSpPr>
        <p:sp>
          <p:nvSpPr>
            <p:cNvPr id="28" name="직사각형 27"/>
            <p:cNvSpPr/>
            <p:nvPr/>
          </p:nvSpPr>
          <p:spPr>
            <a:xfrm>
              <a:off x="0" y="2295"/>
              <a:ext cx="5856311" cy="13211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직사각형 28"/>
            <p:cNvSpPr/>
            <p:nvPr/>
          </p:nvSpPr>
          <p:spPr>
            <a:xfrm>
              <a:off x="0" y="2295"/>
              <a:ext cx="5856311" cy="1321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100" kern="1200" dirty="0" smtClean="0"/>
                <a:t>교과 내외 </a:t>
              </a:r>
              <a:r>
                <a:rPr lang="ko-KR" altLang="en-US" sz="3100" b="1" kern="1200" dirty="0" smtClean="0">
                  <a:solidFill>
                    <a:schemeClr val="accent6"/>
                  </a:solidFill>
                </a:rPr>
                <a:t>융합</a:t>
              </a:r>
              <a:endParaRPr lang="ko-KR" altLang="en-US" sz="3100" kern="1200" dirty="0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643844" y="3260027"/>
            <a:ext cx="5856311" cy="1321101"/>
            <a:chOff x="0" y="1543581"/>
            <a:chExt cx="5856311" cy="1321101"/>
          </a:xfrm>
        </p:grpSpPr>
        <p:sp>
          <p:nvSpPr>
            <p:cNvPr id="31" name="직사각형 30"/>
            <p:cNvSpPr/>
            <p:nvPr/>
          </p:nvSpPr>
          <p:spPr>
            <a:xfrm>
              <a:off x="0" y="1543581"/>
              <a:ext cx="5856311" cy="13211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직사각형 31"/>
            <p:cNvSpPr/>
            <p:nvPr/>
          </p:nvSpPr>
          <p:spPr>
            <a:xfrm>
              <a:off x="0" y="1543581"/>
              <a:ext cx="5856311" cy="1321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100" kern="1200" dirty="0" smtClean="0"/>
                <a:t>학문의 </a:t>
              </a:r>
              <a:r>
                <a:rPr lang="ko-KR" altLang="en-US" sz="3100" b="1" kern="1200" dirty="0" smtClean="0">
                  <a:solidFill>
                    <a:srgbClr val="FF0000"/>
                  </a:solidFill>
                </a:rPr>
                <a:t>관통개념</a:t>
              </a:r>
              <a:r>
                <a:rPr lang="ko-KR" altLang="en-US" sz="3100" kern="1200" dirty="0" smtClean="0">
                  <a:solidFill>
                    <a:schemeClr val="accent6"/>
                  </a:solidFill>
                </a:rPr>
                <a:t> </a:t>
              </a:r>
              <a:r>
                <a:rPr lang="ko-KR" altLang="en-US" sz="3100" kern="1200" dirty="0" smtClean="0"/>
                <a:t>중심</a:t>
              </a:r>
              <a:endParaRPr lang="ko-KR" altLang="en-US" sz="3100" kern="1200" dirty="0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643844" y="4628179"/>
            <a:ext cx="5856311" cy="1321101"/>
            <a:chOff x="0" y="3084866"/>
            <a:chExt cx="5856311" cy="1321101"/>
          </a:xfrm>
        </p:grpSpPr>
        <p:sp>
          <p:nvSpPr>
            <p:cNvPr id="34" name="직사각형 33"/>
            <p:cNvSpPr/>
            <p:nvPr/>
          </p:nvSpPr>
          <p:spPr>
            <a:xfrm>
              <a:off x="0" y="3084866"/>
              <a:ext cx="5856311" cy="13211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직사각형 34"/>
            <p:cNvSpPr/>
            <p:nvPr/>
          </p:nvSpPr>
          <p:spPr>
            <a:xfrm>
              <a:off x="0" y="3084866"/>
              <a:ext cx="5856311" cy="1321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100" kern="1200" dirty="0" smtClean="0"/>
                <a:t>교과 관련 진로</a:t>
              </a:r>
              <a:r>
                <a:rPr lang="en-US" altLang="en-US" sz="3100" kern="1200" dirty="0" smtClean="0"/>
                <a:t>, </a:t>
              </a:r>
              <a:r>
                <a:rPr lang="ko-KR" altLang="en-US" sz="3100" kern="1200" dirty="0" smtClean="0"/>
                <a:t>직업 탐색</a:t>
              </a:r>
              <a:endParaRPr lang="ko-KR" altLang="en-US" sz="3100" kern="1200" dirty="0"/>
            </a:p>
          </p:txBody>
        </p:sp>
      </p:grpSp>
      <p:sp>
        <p:nvSpPr>
          <p:cNvPr id="3" name="폭발 1 2"/>
          <p:cNvSpPr/>
          <p:nvPr/>
        </p:nvSpPr>
        <p:spPr>
          <a:xfrm>
            <a:off x="1115616" y="1628800"/>
            <a:ext cx="6912768" cy="47525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돈 잘 벌고 재미있는 좋은 직업 가지려면  공부 열심히 하라는 식의 동기 부여에서 탈피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82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31837" y="177154"/>
            <a:ext cx="8229600" cy="57606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동료평가 예시 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952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모둠원</a:t>
            </a:r>
            <a:r>
              <a:rPr lang="en-US" altLang="ko-KR" b="1" dirty="0" smtClean="0"/>
              <a:t>:</a:t>
            </a:r>
            <a:endParaRPr lang="en-US" altLang="ko-KR" b="1" dirty="0"/>
          </a:p>
          <a:p>
            <a:r>
              <a:rPr lang="ko-KR" altLang="en-US" b="1" dirty="0" smtClean="0"/>
              <a:t>김진수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신지연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고신애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박연우</a:t>
            </a:r>
            <a:endParaRPr lang="ko-KR" altLang="en-US" b="1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144440"/>
              </p:ext>
            </p:extLst>
          </p:nvPr>
        </p:nvGraphicFramePr>
        <p:xfrm>
          <a:off x="349690" y="1340768"/>
          <a:ext cx="8686807" cy="4838356"/>
        </p:xfrm>
        <a:graphic>
          <a:graphicData uri="http://schemas.openxmlformats.org/drawingml/2006/table">
            <a:tbl>
              <a:tblPr/>
              <a:tblGrid>
                <a:gridCol w="264863"/>
                <a:gridCol w="5993297"/>
                <a:gridCol w="124513"/>
                <a:gridCol w="582649"/>
                <a:gridCol w="582649"/>
                <a:gridCol w="582649"/>
                <a:gridCol w="556187"/>
              </a:tblGrid>
              <a:tr h="20531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평가 기준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53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의견을 명확히 이야기한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5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생각과 친구들의 생각 사이의 공통점과 차이점을 정확히 이해하고 토론한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친구들과 이야기 할 때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감정을 잘 조절하며 토론에 참여한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친구는 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생각을 말하거나 친구의 생각을 들을 때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예의를 잘 지킨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자신과 생각이 달라도 무조건 비판하지 않고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친구의 생각을 존중해준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6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자신과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다른 친구들의 의견을 잘 이해하고 정리한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4175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7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다양한 생각을 가진 친구들과의 토론을 통해 자신의 생각을 확장하려고 노력한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8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우리나라의 경제 발전을 위해 창업에 투자하는 것의 필요성에 대해 고민한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9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과자 포장의 특성에 관심을 가지고 가장 효과적인 의견을 제시한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10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창업에 대해 흥미를 가지고 미래의 진로를 설계하려는 의지를 보인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22853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11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 내용이 자신에게 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의미있거나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흥미롭다고 느낀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" name="표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81027"/>
              </p:ext>
            </p:extLst>
          </p:nvPr>
        </p:nvGraphicFramePr>
        <p:xfrm>
          <a:off x="395536" y="44624"/>
          <a:ext cx="8496944" cy="1188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36104"/>
                <a:gridCol w="756084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고신애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0" dirty="0" smtClean="0"/>
                        <a:t>수업 내용이 자신에게 의미 있거나 흥미롭다고 느끼면서</a:t>
                      </a:r>
                      <a:r>
                        <a:rPr lang="en-US" altLang="ko-KR" b="0" dirty="0" smtClean="0"/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창업에 대해 </a:t>
                      </a:r>
                      <a:r>
                        <a:rPr lang="ko-KR" altLang="en-US" b="0" dirty="0" smtClean="0"/>
                        <a:t>흥미를 가지고 미래의 진로를 설계하려는 의지를 보임</a:t>
                      </a:r>
                      <a:r>
                        <a:rPr lang="en-US" altLang="ko-KR" b="0" dirty="0" smtClean="0"/>
                        <a:t>.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협업의 장단점에 </a:t>
                      </a:r>
                      <a:r>
                        <a:rPr lang="ko-KR" altLang="en-US" b="0" dirty="0" smtClean="0"/>
                        <a:t>대하여 친구들과 이야기 할 때</a:t>
                      </a:r>
                      <a:r>
                        <a:rPr lang="en-US" altLang="ko-KR" b="0" dirty="0" smtClean="0"/>
                        <a:t>, </a:t>
                      </a:r>
                      <a:r>
                        <a:rPr lang="ko-KR" altLang="en-US" b="0" dirty="0" smtClean="0"/>
                        <a:t>자신의 감정을 잘 조절하며 토론에 참여하고</a:t>
                      </a:r>
                      <a:r>
                        <a:rPr lang="en-US" altLang="ko-KR" b="0" dirty="0" smtClean="0"/>
                        <a:t>, </a:t>
                      </a:r>
                      <a:r>
                        <a:rPr lang="ko-KR" altLang="en-US" b="0" dirty="0" smtClean="0"/>
                        <a:t>자신의 생각을 말하거나 친구의 생각을 들을 때</a:t>
                      </a:r>
                      <a:r>
                        <a:rPr lang="en-US" altLang="ko-KR" b="0" dirty="0" smtClean="0"/>
                        <a:t>, </a:t>
                      </a:r>
                      <a:r>
                        <a:rPr lang="ko-KR" altLang="en-US" b="0" dirty="0" smtClean="0"/>
                        <a:t>예의를 잘 지킴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0" name="그룹 59"/>
          <p:cNvGrpSpPr/>
          <p:nvPr/>
        </p:nvGrpSpPr>
        <p:grpSpPr>
          <a:xfrm>
            <a:off x="6804248" y="2638584"/>
            <a:ext cx="2160240" cy="3563560"/>
            <a:chOff x="6804248" y="2638584"/>
            <a:chExt cx="2160240" cy="3563560"/>
          </a:xfrm>
          <a:noFill/>
        </p:grpSpPr>
        <p:sp>
          <p:nvSpPr>
            <p:cNvPr id="65" name="타원 64"/>
            <p:cNvSpPr/>
            <p:nvPr/>
          </p:nvSpPr>
          <p:spPr>
            <a:xfrm>
              <a:off x="7380312" y="2638584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/>
            <p:cNvSpPr/>
            <p:nvPr/>
          </p:nvSpPr>
          <p:spPr>
            <a:xfrm>
              <a:off x="8532440" y="2638584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74"/>
            <p:cNvSpPr/>
            <p:nvPr/>
          </p:nvSpPr>
          <p:spPr>
            <a:xfrm>
              <a:off x="7380312" y="2996952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>
              <a:off x="8532440" y="2996952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타원 84"/>
            <p:cNvSpPr/>
            <p:nvPr/>
          </p:nvSpPr>
          <p:spPr>
            <a:xfrm>
              <a:off x="8532440" y="3356992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6804248" y="4149080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95" name="타원 94"/>
            <p:cNvSpPr/>
            <p:nvPr/>
          </p:nvSpPr>
          <p:spPr>
            <a:xfrm>
              <a:off x="6804248" y="5580448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타원 95"/>
            <p:cNvSpPr/>
            <p:nvPr/>
          </p:nvSpPr>
          <p:spPr>
            <a:xfrm>
              <a:off x="7380312" y="5580448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타원 96"/>
            <p:cNvSpPr/>
            <p:nvPr/>
          </p:nvSpPr>
          <p:spPr>
            <a:xfrm>
              <a:off x="8532440" y="5580448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타원 97"/>
            <p:cNvSpPr/>
            <p:nvPr/>
          </p:nvSpPr>
          <p:spPr>
            <a:xfrm>
              <a:off x="6804248" y="5914112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타원 98"/>
            <p:cNvSpPr/>
            <p:nvPr/>
          </p:nvSpPr>
          <p:spPr>
            <a:xfrm>
              <a:off x="7380312" y="5914112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/>
            <p:cNvSpPr/>
            <p:nvPr/>
          </p:nvSpPr>
          <p:spPr>
            <a:xfrm>
              <a:off x="8532440" y="5914112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9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31837" y="177154"/>
            <a:ext cx="8229600" cy="57606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동료평가 예시 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952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모둠원</a:t>
            </a:r>
            <a:r>
              <a:rPr lang="en-US" altLang="ko-KR" b="1" dirty="0" smtClean="0"/>
              <a:t>:</a:t>
            </a:r>
            <a:endParaRPr lang="en-US" altLang="ko-KR" b="1" dirty="0"/>
          </a:p>
          <a:p>
            <a:r>
              <a:rPr lang="ko-KR" altLang="en-US" b="1" dirty="0" smtClean="0"/>
              <a:t>김진수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신지연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고신애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박연우</a:t>
            </a:r>
            <a:endParaRPr lang="ko-KR" altLang="en-US" b="1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26153"/>
              </p:ext>
            </p:extLst>
          </p:nvPr>
        </p:nvGraphicFramePr>
        <p:xfrm>
          <a:off x="349690" y="1340768"/>
          <a:ext cx="8686807" cy="4838356"/>
        </p:xfrm>
        <a:graphic>
          <a:graphicData uri="http://schemas.openxmlformats.org/drawingml/2006/table">
            <a:tbl>
              <a:tblPr/>
              <a:tblGrid>
                <a:gridCol w="264863"/>
                <a:gridCol w="5993297"/>
                <a:gridCol w="124513"/>
                <a:gridCol w="582649"/>
                <a:gridCol w="582649"/>
                <a:gridCol w="582649"/>
                <a:gridCol w="556187"/>
              </a:tblGrid>
              <a:tr h="20531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평가 기준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53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의견을 명확히 이야기한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5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생각과 친구들의 생각 사이의 공통점과 차이점을 정확히 이해하고 토론한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친구들과 이야기 할 때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감정을 잘 조절하며 토론에 참여한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친구는 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자신의 생각을 말하거나 친구의 생각을 들을 때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예의를 잘 지킨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자신과 생각이 달라도 무조건 비판하지 않고</a:t>
                      </a:r>
                      <a:r>
                        <a:rPr lang="en-US" altLang="ko-KR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친구의 생각을 존중해준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6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자신과 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다른 친구들의 의견을 잘 이해하고 정리한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4175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7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다양한 생각을 가진 친구들과의 토론을 통해 자신의 생각을 확장하려고 노력한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8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우리나라의 경제 발전을 위해 창업에 투자하는 것의 필요성에 대해 고민한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9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과자 포장의 특성에 관심을 가지고 가장 효과적인 의견을 제시한 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신지연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8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10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창업에 대해 흥미를 가지고 미래의 진로를 설계하려는 의지를 보인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박연우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9"/>
                    </a:solidFill>
                  </a:tcPr>
                </a:tc>
              </a:tr>
              <a:tr h="22853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/>
                        <a:t>11</a:t>
                      </a:r>
                      <a:endParaRPr lang="ko-KR" altLang="en-US" sz="1000" dirty="0"/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 내용이 자신에게 </a:t>
                      </a:r>
                      <a:r>
                        <a:rPr lang="ko-KR" altLang="en-US" sz="10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의미있거나</a:t>
                      </a:r>
                      <a:r>
                        <a:rPr lang="ko-KR" altLang="en-US" sz="10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흥미롭다고 느낀 친구는 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               )</a:t>
                      </a: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입니다</a:t>
                      </a:r>
                      <a:r>
                        <a:rPr lang="en-US" altLang="ko-KR" sz="10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0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김진수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고신애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853" marR="48853" marT="13506" marB="13506" anchor="ctr">
                    <a:lnL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4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752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" name="표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8614"/>
              </p:ext>
            </p:extLst>
          </p:nvPr>
        </p:nvGraphicFramePr>
        <p:xfrm>
          <a:off x="349690" y="44624"/>
          <a:ext cx="8496944" cy="1188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36104"/>
                <a:gridCol w="7560840"/>
              </a:tblGrid>
              <a:tr h="3738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박연우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최적의 과자 포장 방법을 찾기 위해 </a:t>
                      </a:r>
                      <a:r>
                        <a:rPr lang="ko-KR" altLang="en-US" b="0" dirty="0" smtClean="0"/>
                        <a:t>친구들과 이야기를 할 때</a:t>
                      </a:r>
                      <a:r>
                        <a:rPr lang="en-US" altLang="ko-KR" b="0" dirty="0" smtClean="0"/>
                        <a:t>, </a:t>
                      </a:r>
                      <a:r>
                        <a:rPr lang="ko-KR" altLang="en-US" b="0" dirty="0" smtClean="0"/>
                        <a:t>자신의 감정을 잘 조절하며 토론에 참여하고</a:t>
                      </a:r>
                      <a:r>
                        <a:rPr lang="en-US" altLang="ko-KR" b="0" dirty="0" smtClean="0"/>
                        <a:t>, </a:t>
                      </a:r>
                      <a:r>
                        <a:rPr lang="ko-KR" altLang="en-US" b="0" dirty="0" smtClean="0"/>
                        <a:t>자신의 생각을 말하거나 친구의 생각을 들을 때</a:t>
                      </a:r>
                      <a:r>
                        <a:rPr lang="en-US" altLang="ko-KR" b="0" dirty="0" smtClean="0"/>
                        <a:t>, </a:t>
                      </a:r>
                      <a:r>
                        <a:rPr lang="ko-KR" altLang="en-US" b="0" dirty="0" smtClean="0"/>
                        <a:t>예의를 잘 지킴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함께 창업을 하는 경우에 대한 </a:t>
                      </a:r>
                      <a:r>
                        <a:rPr lang="ko-KR" altLang="en-US" b="0" dirty="0" smtClean="0"/>
                        <a:t>논의를 할 때 자신과 생각이 달라도 무조건 비판하지 않고 친구의 생각을 존중해줌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0" name="그룹 59"/>
          <p:cNvGrpSpPr/>
          <p:nvPr/>
        </p:nvGrpSpPr>
        <p:grpSpPr>
          <a:xfrm>
            <a:off x="6804248" y="2638584"/>
            <a:ext cx="1592968" cy="3229896"/>
            <a:chOff x="6804248" y="2638584"/>
            <a:chExt cx="1592968" cy="3229896"/>
          </a:xfrm>
          <a:noFill/>
        </p:grpSpPr>
        <p:sp>
          <p:nvSpPr>
            <p:cNvPr id="65" name="타원 64"/>
            <p:cNvSpPr/>
            <p:nvPr/>
          </p:nvSpPr>
          <p:spPr>
            <a:xfrm>
              <a:off x="6804248" y="2638584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/>
            <p:cNvSpPr/>
            <p:nvPr/>
          </p:nvSpPr>
          <p:spPr>
            <a:xfrm>
              <a:off x="7965168" y="2638584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74"/>
            <p:cNvSpPr/>
            <p:nvPr/>
          </p:nvSpPr>
          <p:spPr>
            <a:xfrm>
              <a:off x="6804248" y="2996952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>
              <a:off x="7965168" y="2996952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타원 84"/>
            <p:cNvSpPr/>
            <p:nvPr/>
          </p:nvSpPr>
          <p:spPr>
            <a:xfrm>
              <a:off x="6804248" y="3356992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7380312" y="3356992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타원 94"/>
            <p:cNvSpPr/>
            <p:nvPr/>
          </p:nvSpPr>
          <p:spPr>
            <a:xfrm>
              <a:off x="7965168" y="3356992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타원 95"/>
            <p:cNvSpPr/>
            <p:nvPr/>
          </p:nvSpPr>
          <p:spPr>
            <a:xfrm>
              <a:off x="6804248" y="4725144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타원 96"/>
            <p:cNvSpPr/>
            <p:nvPr/>
          </p:nvSpPr>
          <p:spPr>
            <a:xfrm>
              <a:off x="7380312" y="4725144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타원 97"/>
            <p:cNvSpPr/>
            <p:nvPr/>
          </p:nvSpPr>
          <p:spPr>
            <a:xfrm>
              <a:off x="7965168" y="4725144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타원 98"/>
            <p:cNvSpPr/>
            <p:nvPr/>
          </p:nvSpPr>
          <p:spPr>
            <a:xfrm>
              <a:off x="7965168" y="5580448"/>
              <a:ext cx="432048" cy="288032"/>
            </a:xfrm>
            <a:prstGeom prst="ellipse">
              <a:avLst/>
            </a:prstGeom>
            <a:grp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69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기존 프로그램과의 차별성</a:t>
            </a:r>
            <a:endParaRPr lang="ko-KR" altLang="en-US" sz="4400" dirty="0">
              <a:latin typeface="+mj-lt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01616" y="1493540"/>
            <a:ext cx="3894319" cy="12153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62880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mtClean="0"/>
              <a:t>한국교육개발원 또는 한국과학창의재단</a:t>
            </a:r>
            <a:endParaRPr lang="ko-KR" altLang="en-US" sz="2800" b="1" dirty="0"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591726612"/>
              </p:ext>
            </p:extLst>
          </p:nvPr>
        </p:nvGraphicFramePr>
        <p:xfrm>
          <a:off x="1524000" y="2420888"/>
          <a:ext cx="6720408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직사각형 8"/>
          <p:cNvSpPr/>
          <p:nvPr/>
        </p:nvSpPr>
        <p:spPr>
          <a:xfrm>
            <a:off x="232059" y="4695993"/>
            <a:ext cx="8732429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Char char="-"/>
            </a:pPr>
            <a:r>
              <a:rPr lang="ko-KR" altLang="en-US" sz="2400" dirty="0" smtClean="0">
                <a:sym typeface="Wingdings" panose="05000000000000000000" pitchFamily="2" charset="2"/>
              </a:rPr>
              <a:t> 지속적인 개발에만 힘을 쏟고 있음</a:t>
            </a:r>
            <a:endParaRPr lang="en-US" altLang="ko-KR" sz="2400" dirty="0" smtClean="0">
              <a:sym typeface="Wingdings" panose="05000000000000000000" pitchFamily="2" charset="2"/>
            </a:endParaRP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ko-KR" altLang="en-US" sz="2400" dirty="0" smtClean="0">
                <a:sym typeface="Wingdings" panose="05000000000000000000" pitchFamily="2" charset="2"/>
              </a:rPr>
              <a:t> 학교현장 활용에 대한 </a:t>
            </a:r>
            <a:r>
              <a:rPr lang="ko-KR" altLang="en-US" sz="2400" dirty="0" err="1" smtClean="0">
                <a:sym typeface="Wingdings" panose="05000000000000000000" pitchFamily="2" charset="2"/>
              </a:rPr>
              <a:t>환류나</a:t>
            </a:r>
            <a:r>
              <a:rPr lang="ko-KR" altLang="en-US" sz="2400" dirty="0" smtClean="0">
                <a:sym typeface="Wingdings" panose="05000000000000000000" pitchFamily="2" charset="2"/>
              </a:rPr>
              <a:t> 피드백 부족</a:t>
            </a:r>
            <a:endParaRPr lang="en-US" altLang="ko-KR" sz="2400" dirty="0" smtClean="0">
              <a:sym typeface="Wingdings" panose="05000000000000000000" pitchFamily="2" charset="2"/>
            </a:endParaRP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US" altLang="ko-KR" sz="2400" dirty="0" smtClean="0">
                <a:sym typeface="Wingdings" panose="05000000000000000000" pitchFamily="2" charset="2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교육적 성과 분석 부재 </a:t>
            </a:r>
            <a:endParaRPr lang="en-US" altLang="ko-KR" sz="24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72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기존 프로그램과의 차별성</a:t>
            </a:r>
            <a:endParaRPr lang="ko-KR" altLang="en-US" sz="4400" dirty="0">
              <a:latin typeface="+mj-lt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01616" y="1493540"/>
            <a:ext cx="3894319" cy="12153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62880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mtClean="0"/>
              <a:t>한국교육개발원 또는 한국과학창의재단</a:t>
            </a:r>
            <a:endParaRPr lang="ko-KR" altLang="en-US" sz="2800" b="1" dirty="0"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806319012"/>
              </p:ext>
            </p:extLst>
          </p:nvPr>
        </p:nvGraphicFramePr>
        <p:xfrm>
          <a:off x="1524000" y="2420888"/>
          <a:ext cx="6720408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직사각형 8"/>
          <p:cNvSpPr/>
          <p:nvPr/>
        </p:nvSpPr>
        <p:spPr>
          <a:xfrm>
            <a:off x="232059" y="4695993"/>
            <a:ext cx="8732429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Char char="-"/>
            </a:pPr>
            <a:r>
              <a:rPr lang="ko-KR" altLang="en-US" sz="2400" dirty="0" smtClean="0">
                <a:sym typeface="Wingdings" panose="05000000000000000000" pitchFamily="2" charset="2"/>
              </a:rPr>
              <a:t> 지속적인 개발에만 힘을 쏟고 있음</a:t>
            </a:r>
            <a:endParaRPr lang="en-US" altLang="ko-KR" sz="2400" dirty="0" smtClean="0">
              <a:sym typeface="Wingdings" panose="05000000000000000000" pitchFamily="2" charset="2"/>
            </a:endParaRP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ko-KR" altLang="en-US" sz="2400" dirty="0" smtClean="0">
                <a:sym typeface="Wingdings" panose="05000000000000000000" pitchFamily="2" charset="2"/>
              </a:rPr>
              <a:t> 학교현장 활용에 대한 </a:t>
            </a:r>
            <a:r>
              <a:rPr lang="ko-KR" altLang="en-US" sz="2400" dirty="0" err="1" smtClean="0">
                <a:sym typeface="Wingdings" panose="05000000000000000000" pitchFamily="2" charset="2"/>
              </a:rPr>
              <a:t>환류나</a:t>
            </a:r>
            <a:r>
              <a:rPr lang="ko-KR" altLang="en-US" sz="2400" dirty="0" smtClean="0">
                <a:sym typeface="Wingdings" panose="05000000000000000000" pitchFamily="2" charset="2"/>
              </a:rPr>
              <a:t> 피드백 부족</a:t>
            </a:r>
            <a:endParaRPr lang="en-US" altLang="ko-KR" sz="2400" dirty="0" smtClean="0">
              <a:sym typeface="Wingdings" panose="05000000000000000000" pitchFamily="2" charset="2"/>
            </a:endParaRP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en-US" altLang="ko-KR" sz="2400" dirty="0" smtClean="0">
                <a:sym typeface="Wingdings" panose="05000000000000000000" pitchFamily="2" charset="2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교육적 성과 분석 부재 </a:t>
            </a:r>
            <a:endParaRPr lang="en-US" altLang="ko-KR" sz="24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폭발 1 2"/>
          <p:cNvSpPr/>
          <p:nvPr/>
        </p:nvSpPr>
        <p:spPr>
          <a:xfrm>
            <a:off x="732246" y="0"/>
            <a:ext cx="7732054" cy="69127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/>
              <a:t>자유학기제</a:t>
            </a:r>
            <a:r>
              <a:rPr lang="ko-KR" altLang="en-US" sz="2400" b="1" dirty="0" smtClean="0"/>
              <a:t> 실행의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교육적 효과를 확인할 수 없음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시키니까 하는 것이라면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조만간 추진체가 없어지면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사라질 것임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388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86022" y="18864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기존 프로그램과의 차별성</a:t>
            </a:r>
            <a:endParaRPr lang="ko-KR" altLang="en-US" sz="4400" dirty="0">
              <a:latin typeface="+mj-lt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01616" y="1493540"/>
            <a:ext cx="3894319" cy="8553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5" y="1517883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한국교원대학교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융합교육연구소</a:t>
            </a:r>
            <a:endParaRPr lang="ko-KR" altLang="en-US" sz="2400" b="1" dirty="0"/>
          </a:p>
        </p:txBody>
      </p:sp>
      <p:sp>
        <p:nvSpPr>
          <p:cNvPr id="9" name="직사각형 8"/>
          <p:cNvSpPr/>
          <p:nvPr/>
        </p:nvSpPr>
        <p:spPr>
          <a:xfrm>
            <a:off x="186022" y="4298320"/>
            <a:ext cx="8732429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base">
              <a:buFontTx/>
              <a:buChar char="-"/>
            </a:pPr>
            <a:r>
              <a:rPr lang="ko-KR" altLang="en-US" sz="2400" dirty="0" smtClean="0">
                <a:sym typeface="Wingdings" panose="05000000000000000000" pitchFamily="2" charset="2"/>
              </a:rPr>
              <a:t> 학교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현장에 </a:t>
            </a:r>
            <a:r>
              <a:rPr lang="ko-KR" altLang="en-US" sz="2400" dirty="0" smtClean="0"/>
              <a:t>투입 후 </a:t>
            </a:r>
            <a:r>
              <a:rPr lang="ko-KR" altLang="en-US" sz="2400" b="1" dirty="0" smtClean="0">
                <a:solidFill>
                  <a:schemeClr val="accent2"/>
                </a:solidFill>
              </a:rPr>
              <a:t>프로그램 개선 아이디어</a:t>
            </a:r>
            <a:r>
              <a:rPr lang="ko-KR" altLang="en-US" sz="2400" dirty="0" smtClean="0"/>
              <a:t>를 수렴하고</a:t>
            </a:r>
            <a:r>
              <a:rPr lang="en-US" altLang="ko-KR" sz="2400" dirty="0" smtClean="0"/>
              <a:t>, </a:t>
            </a:r>
          </a:p>
          <a:p>
            <a:pPr fontAlgn="base"/>
            <a:r>
              <a:rPr lang="en-US" altLang="ko-KR" sz="2400" b="1" dirty="0">
                <a:solidFill>
                  <a:schemeClr val="accent2"/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/>
                </a:solidFill>
              </a:rPr>
              <a:t>프로그램 수정</a:t>
            </a:r>
            <a:r>
              <a:rPr lang="ko-KR" altLang="en-US" sz="2400" dirty="0" smtClean="0"/>
              <a:t>이 이루어지는 연구체제 구축</a:t>
            </a:r>
            <a:endParaRPr lang="ko-KR" altLang="en-US" sz="2400" dirty="0"/>
          </a:p>
          <a:p>
            <a:pPr fontAlgn="base">
              <a:buFontTx/>
              <a:buChar char="-"/>
            </a:pPr>
            <a:r>
              <a:rPr lang="ko-KR" altLang="en-US" sz="2400" b="1" dirty="0" smtClean="0">
                <a:solidFill>
                  <a:schemeClr val="accent2"/>
                </a:solidFill>
              </a:rPr>
              <a:t> 학교 현장과의 소통</a:t>
            </a:r>
            <a:r>
              <a:rPr lang="ko-KR" altLang="en-US" sz="2400" dirty="0" smtClean="0"/>
              <a:t>을 통한 현장밀착형 개발 및 </a:t>
            </a:r>
            <a:r>
              <a:rPr lang="ko-KR" altLang="en-US" sz="2400" dirty="0" smtClean="0"/>
              <a:t>개선</a:t>
            </a:r>
            <a:endParaRPr lang="en-US" altLang="ko-KR" sz="2400" dirty="0" smtClean="0"/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4249527187"/>
              </p:ext>
            </p:extLst>
          </p:nvPr>
        </p:nvGraphicFramePr>
        <p:xfrm>
          <a:off x="251520" y="2564903"/>
          <a:ext cx="8568952" cy="15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15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2016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 운영 신청 현황</a:t>
            </a:r>
            <a:endParaRPr lang="ko-KR" altLang="en-US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1700808"/>
            <a:ext cx="3168352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2400" dirty="0" smtClean="0"/>
              <a:t>11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26</a:t>
            </a:r>
            <a:r>
              <a:rPr lang="ko-KR" altLang="en-US" sz="2400" dirty="0" smtClean="0"/>
              <a:t>일 </a:t>
            </a:r>
            <a:r>
              <a:rPr lang="ko-KR" altLang="en-US" sz="2400" dirty="0" smtClean="0"/>
              <a:t>현재</a:t>
            </a:r>
            <a:endParaRPr lang="en-US" altLang="ko-KR" sz="2400" dirty="0" smtClean="0"/>
          </a:p>
          <a:p>
            <a:pPr algn="r"/>
            <a:r>
              <a:rPr lang="ko-KR" altLang="en-US" sz="2400" b="1" dirty="0" smtClean="0"/>
              <a:t>전국</a:t>
            </a:r>
            <a:endParaRPr lang="en-US" altLang="ko-KR" sz="2400" b="1" dirty="0" smtClean="0"/>
          </a:p>
          <a:p>
            <a:pPr algn="r"/>
            <a:r>
              <a:rPr lang="en-US" altLang="ko-KR" sz="2400" dirty="0" smtClean="0">
                <a:solidFill>
                  <a:schemeClr val="accent2"/>
                </a:solidFill>
              </a:rPr>
              <a:t>904</a:t>
            </a:r>
            <a:r>
              <a:rPr lang="ko-KR" altLang="en-US" sz="2400" dirty="0" smtClean="0">
                <a:solidFill>
                  <a:schemeClr val="accent2"/>
                </a:solidFill>
              </a:rPr>
              <a:t>개</a:t>
            </a:r>
            <a:r>
              <a:rPr lang="ko-KR" altLang="en-US" sz="2400" dirty="0" smtClean="0"/>
              <a:t>교</a:t>
            </a:r>
            <a:endParaRPr lang="en-US" altLang="ko-KR" sz="2400" dirty="0" smtClean="0"/>
          </a:p>
          <a:p>
            <a:pPr algn="r"/>
            <a:r>
              <a:rPr lang="en-US" altLang="ko-KR" sz="2400" dirty="0" smtClean="0">
                <a:solidFill>
                  <a:schemeClr val="accent2"/>
                </a:solidFill>
              </a:rPr>
              <a:t>2725</a:t>
            </a:r>
            <a:r>
              <a:rPr lang="ko-KR" altLang="en-US" sz="2400" dirty="0" smtClean="0">
                <a:solidFill>
                  <a:schemeClr val="accent2"/>
                </a:solidFill>
              </a:rPr>
              <a:t>명 </a:t>
            </a:r>
            <a:r>
              <a:rPr lang="ko-KR" altLang="en-US" sz="2400" dirty="0" smtClean="0"/>
              <a:t>교사 신청</a:t>
            </a:r>
            <a:endParaRPr lang="en-US" altLang="ko-KR" sz="2400" dirty="0" smtClean="0"/>
          </a:p>
          <a:p>
            <a:pPr algn="r"/>
            <a:endParaRPr lang="en-US" altLang="ko-KR" sz="2400" dirty="0" smtClean="0"/>
          </a:p>
          <a:p>
            <a:pPr algn="r"/>
            <a:endParaRPr lang="ko-KR" altLang="en-US" sz="2400" dirty="0"/>
          </a:p>
        </p:txBody>
      </p:sp>
      <p:grpSp>
        <p:nvGrpSpPr>
          <p:cNvPr id="6" name="그룹 5"/>
          <p:cNvGrpSpPr/>
          <p:nvPr/>
        </p:nvGrpSpPr>
        <p:grpSpPr>
          <a:xfrm>
            <a:off x="3935843" y="1017614"/>
            <a:ext cx="4812621" cy="4874707"/>
            <a:chOff x="1919536" y="858549"/>
            <a:chExt cx="4812621" cy="4874707"/>
          </a:xfrm>
        </p:grpSpPr>
        <p:grpSp>
          <p:nvGrpSpPr>
            <p:cNvPr id="7" name="그룹 6"/>
            <p:cNvGrpSpPr/>
            <p:nvPr/>
          </p:nvGrpSpPr>
          <p:grpSpPr>
            <a:xfrm>
              <a:off x="3224516" y="1312572"/>
              <a:ext cx="2592288" cy="4014696"/>
              <a:chOff x="1331640" y="586526"/>
              <a:chExt cx="2269365" cy="3932701"/>
            </a:xfrm>
            <a:solidFill>
              <a:srgbClr val="46556A"/>
            </a:solidFill>
          </p:grpSpPr>
          <p:sp>
            <p:nvSpPr>
              <p:cNvPr id="106" name="Freeform 1301"/>
              <p:cNvSpPr>
                <a:spLocks noChangeAspect="1"/>
              </p:cNvSpPr>
              <p:nvPr/>
            </p:nvSpPr>
            <p:spPr bwMode="auto">
              <a:xfrm>
                <a:off x="2135555" y="586526"/>
                <a:ext cx="1303136" cy="1206381"/>
              </a:xfrm>
              <a:custGeom>
                <a:avLst/>
                <a:gdLst>
                  <a:gd name="T0" fmla="*/ 4010 w 7322"/>
                  <a:gd name="T1" fmla="*/ 0 h 6252"/>
                  <a:gd name="T2" fmla="*/ 3938 w 7322"/>
                  <a:gd name="T3" fmla="*/ 540 h 6252"/>
                  <a:gd name="T4" fmla="*/ 3818 w 7322"/>
                  <a:gd name="T5" fmla="*/ 912 h 6252"/>
                  <a:gd name="T6" fmla="*/ 3614 w 7322"/>
                  <a:gd name="T7" fmla="*/ 624 h 6252"/>
                  <a:gd name="T8" fmla="*/ 3074 w 7322"/>
                  <a:gd name="T9" fmla="*/ 756 h 6252"/>
                  <a:gd name="T10" fmla="*/ 2966 w 7322"/>
                  <a:gd name="T11" fmla="*/ 1236 h 6252"/>
                  <a:gd name="T12" fmla="*/ 1514 w 7322"/>
                  <a:gd name="T13" fmla="*/ 1008 h 6252"/>
                  <a:gd name="T14" fmla="*/ 986 w 7322"/>
                  <a:gd name="T15" fmla="*/ 1200 h 6252"/>
                  <a:gd name="T16" fmla="*/ 626 w 7322"/>
                  <a:gd name="T17" fmla="*/ 1092 h 6252"/>
                  <a:gd name="T18" fmla="*/ 0 w 7322"/>
                  <a:gd name="T19" fmla="*/ 1203 h 6252"/>
                  <a:gd name="T20" fmla="*/ 194 w 7322"/>
                  <a:gd name="T21" fmla="*/ 1774 h 6252"/>
                  <a:gd name="T22" fmla="*/ 650 w 7322"/>
                  <a:gd name="T23" fmla="*/ 1932 h 6252"/>
                  <a:gd name="T24" fmla="*/ 986 w 7322"/>
                  <a:gd name="T25" fmla="*/ 2040 h 6252"/>
                  <a:gd name="T26" fmla="*/ 1441 w 7322"/>
                  <a:gd name="T27" fmla="*/ 2698 h 6252"/>
                  <a:gd name="T28" fmla="*/ 1273 w 7322"/>
                  <a:gd name="T29" fmla="*/ 3001 h 6252"/>
                  <a:gd name="T30" fmla="*/ 1201 w 7322"/>
                  <a:gd name="T31" fmla="*/ 3290 h 6252"/>
                  <a:gd name="T32" fmla="*/ 1370 w 7322"/>
                  <a:gd name="T33" fmla="*/ 3650 h 6252"/>
                  <a:gd name="T34" fmla="*/ 1514 w 7322"/>
                  <a:gd name="T35" fmla="*/ 3912 h 6252"/>
                  <a:gd name="T36" fmla="*/ 1946 w 7322"/>
                  <a:gd name="T37" fmla="*/ 3948 h 6252"/>
                  <a:gd name="T38" fmla="*/ 2219 w 7322"/>
                  <a:gd name="T39" fmla="*/ 4299 h 6252"/>
                  <a:gd name="T40" fmla="*/ 2198 w 7322"/>
                  <a:gd name="T41" fmla="*/ 4788 h 6252"/>
                  <a:gd name="T42" fmla="*/ 2045 w 7322"/>
                  <a:gd name="T43" fmla="*/ 5373 h 6252"/>
                  <a:gd name="T44" fmla="*/ 2158 w 7322"/>
                  <a:gd name="T45" fmla="*/ 5860 h 6252"/>
                  <a:gd name="T46" fmla="*/ 2680 w 7322"/>
                  <a:gd name="T47" fmla="*/ 5759 h 6252"/>
                  <a:gd name="T48" fmla="*/ 2855 w 7322"/>
                  <a:gd name="T49" fmla="*/ 5345 h 6252"/>
                  <a:gd name="T50" fmla="*/ 3110 w 7322"/>
                  <a:gd name="T51" fmla="*/ 5688 h 6252"/>
                  <a:gd name="T52" fmla="*/ 3671 w 7322"/>
                  <a:gd name="T53" fmla="*/ 5471 h 6252"/>
                  <a:gd name="T54" fmla="*/ 3895 w 7322"/>
                  <a:gd name="T55" fmla="*/ 5737 h 6252"/>
                  <a:gd name="T56" fmla="*/ 4199 w 7322"/>
                  <a:gd name="T57" fmla="*/ 5842 h 6252"/>
                  <a:gd name="T58" fmla="*/ 4865 w 7322"/>
                  <a:gd name="T59" fmla="*/ 6252 h 6252"/>
                  <a:gd name="T60" fmla="*/ 5402 w 7322"/>
                  <a:gd name="T61" fmla="*/ 6095 h 6252"/>
                  <a:gd name="T62" fmla="*/ 5884 w 7322"/>
                  <a:gd name="T63" fmla="*/ 6229 h 6252"/>
                  <a:gd name="T64" fmla="*/ 6136 w 7322"/>
                  <a:gd name="T65" fmla="*/ 6157 h 6252"/>
                  <a:gd name="T66" fmla="*/ 6457 w 7322"/>
                  <a:gd name="T67" fmla="*/ 6167 h 6252"/>
                  <a:gd name="T68" fmla="*/ 7064 w 7322"/>
                  <a:gd name="T69" fmla="*/ 5932 h 6252"/>
                  <a:gd name="T70" fmla="*/ 7307 w 7322"/>
                  <a:gd name="T71" fmla="*/ 5651 h 6252"/>
                  <a:gd name="T72" fmla="*/ 7238 w 7322"/>
                  <a:gd name="T73" fmla="*/ 5148 h 6252"/>
                  <a:gd name="T74" fmla="*/ 6674 w 7322"/>
                  <a:gd name="T75" fmla="*/ 4428 h 6252"/>
                  <a:gd name="T76" fmla="*/ 6566 w 7322"/>
                  <a:gd name="T77" fmla="*/ 4080 h 6252"/>
                  <a:gd name="T78" fmla="*/ 6350 w 7322"/>
                  <a:gd name="T79" fmla="*/ 3900 h 6252"/>
                  <a:gd name="T80" fmla="*/ 6374 w 7322"/>
                  <a:gd name="T81" fmla="*/ 3684 h 6252"/>
                  <a:gd name="T82" fmla="*/ 6014 w 7322"/>
                  <a:gd name="T83" fmla="*/ 3312 h 6252"/>
                  <a:gd name="T84" fmla="*/ 5342 w 7322"/>
                  <a:gd name="T85" fmla="*/ 2280 h 6252"/>
                  <a:gd name="T86" fmla="*/ 4862 w 7322"/>
                  <a:gd name="T87" fmla="*/ 1656 h 6252"/>
                  <a:gd name="T88" fmla="*/ 4478 w 7322"/>
                  <a:gd name="T89" fmla="*/ 804 h 6252"/>
                  <a:gd name="T90" fmla="*/ 4250 w 7322"/>
                  <a:gd name="T91" fmla="*/ 108 h 62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22"/>
                  <a:gd name="T139" fmla="*/ 0 h 6252"/>
                  <a:gd name="T140" fmla="*/ 7322 w 7322"/>
                  <a:gd name="T141" fmla="*/ 6252 h 62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22" h="6252">
                    <a:moveTo>
                      <a:pt x="4250" y="108"/>
                    </a:moveTo>
                    <a:lnTo>
                      <a:pt x="4010" y="0"/>
                    </a:lnTo>
                    <a:lnTo>
                      <a:pt x="3902" y="108"/>
                    </a:lnTo>
                    <a:lnTo>
                      <a:pt x="3938" y="540"/>
                    </a:lnTo>
                    <a:lnTo>
                      <a:pt x="3830" y="684"/>
                    </a:lnTo>
                    <a:lnTo>
                      <a:pt x="3818" y="912"/>
                    </a:lnTo>
                    <a:lnTo>
                      <a:pt x="3710" y="936"/>
                    </a:lnTo>
                    <a:lnTo>
                      <a:pt x="3614" y="624"/>
                    </a:lnTo>
                    <a:lnTo>
                      <a:pt x="3182" y="624"/>
                    </a:lnTo>
                    <a:lnTo>
                      <a:pt x="3074" y="756"/>
                    </a:lnTo>
                    <a:lnTo>
                      <a:pt x="3110" y="1080"/>
                    </a:lnTo>
                    <a:lnTo>
                      <a:pt x="2966" y="1236"/>
                    </a:lnTo>
                    <a:lnTo>
                      <a:pt x="1598" y="1212"/>
                    </a:lnTo>
                    <a:lnTo>
                      <a:pt x="1514" y="1008"/>
                    </a:lnTo>
                    <a:lnTo>
                      <a:pt x="1202" y="1008"/>
                    </a:lnTo>
                    <a:lnTo>
                      <a:pt x="986" y="1200"/>
                    </a:lnTo>
                    <a:lnTo>
                      <a:pt x="722" y="1260"/>
                    </a:lnTo>
                    <a:lnTo>
                      <a:pt x="626" y="1092"/>
                    </a:lnTo>
                    <a:lnTo>
                      <a:pt x="410" y="984"/>
                    </a:lnTo>
                    <a:lnTo>
                      <a:pt x="0" y="1203"/>
                    </a:lnTo>
                    <a:lnTo>
                      <a:pt x="50" y="1476"/>
                    </a:lnTo>
                    <a:lnTo>
                      <a:pt x="194" y="1774"/>
                    </a:lnTo>
                    <a:lnTo>
                      <a:pt x="482" y="1776"/>
                    </a:lnTo>
                    <a:lnTo>
                      <a:pt x="650" y="1932"/>
                    </a:lnTo>
                    <a:lnTo>
                      <a:pt x="830" y="1932"/>
                    </a:lnTo>
                    <a:lnTo>
                      <a:pt x="986" y="2040"/>
                    </a:lnTo>
                    <a:lnTo>
                      <a:pt x="1262" y="2466"/>
                    </a:lnTo>
                    <a:lnTo>
                      <a:pt x="1441" y="2698"/>
                    </a:lnTo>
                    <a:lnTo>
                      <a:pt x="1418" y="2892"/>
                    </a:lnTo>
                    <a:lnTo>
                      <a:pt x="1273" y="3001"/>
                    </a:lnTo>
                    <a:lnTo>
                      <a:pt x="1274" y="3168"/>
                    </a:lnTo>
                    <a:lnTo>
                      <a:pt x="1201" y="3290"/>
                    </a:lnTo>
                    <a:lnTo>
                      <a:pt x="1238" y="3504"/>
                    </a:lnTo>
                    <a:lnTo>
                      <a:pt x="1370" y="3650"/>
                    </a:lnTo>
                    <a:lnTo>
                      <a:pt x="1370" y="3852"/>
                    </a:lnTo>
                    <a:lnTo>
                      <a:pt x="1514" y="3912"/>
                    </a:lnTo>
                    <a:lnTo>
                      <a:pt x="1718" y="3960"/>
                    </a:lnTo>
                    <a:lnTo>
                      <a:pt x="1946" y="3948"/>
                    </a:lnTo>
                    <a:lnTo>
                      <a:pt x="2207" y="4074"/>
                    </a:lnTo>
                    <a:lnTo>
                      <a:pt x="2219" y="4299"/>
                    </a:lnTo>
                    <a:lnTo>
                      <a:pt x="2054" y="4512"/>
                    </a:lnTo>
                    <a:lnTo>
                      <a:pt x="2198" y="4788"/>
                    </a:lnTo>
                    <a:lnTo>
                      <a:pt x="2045" y="5111"/>
                    </a:lnTo>
                    <a:lnTo>
                      <a:pt x="2045" y="5373"/>
                    </a:lnTo>
                    <a:lnTo>
                      <a:pt x="2047" y="5744"/>
                    </a:lnTo>
                    <a:lnTo>
                      <a:pt x="2158" y="5860"/>
                    </a:lnTo>
                    <a:lnTo>
                      <a:pt x="2524" y="5879"/>
                    </a:lnTo>
                    <a:lnTo>
                      <a:pt x="2680" y="5759"/>
                    </a:lnTo>
                    <a:lnTo>
                      <a:pt x="2699" y="5485"/>
                    </a:lnTo>
                    <a:lnTo>
                      <a:pt x="2855" y="5345"/>
                    </a:lnTo>
                    <a:lnTo>
                      <a:pt x="2891" y="5532"/>
                    </a:lnTo>
                    <a:lnTo>
                      <a:pt x="3110" y="5688"/>
                    </a:lnTo>
                    <a:lnTo>
                      <a:pt x="3413" y="5481"/>
                    </a:lnTo>
                    <a:lnTo>
                      <a:pt x="3671" y="5471"/>
                    </a:lnTo>
                    <a:lnTo>
                      <a:pt x="3793" y="5668"/>
                    </a:lnTo>
                    <a:lnTo>
                      <a:pt x="3895" y="5737"/>
                    </a:lnTo>
                    <a:lnTo>
                      <a:pt x="3908" y="5877"/>
                    </a:lnTo>
                    <a:lnTo>
                      <a:pt x="4199" y="5842"/>
                    </a:lnTo>
                    <a:lnTo>
                      <a:pt x="4702" y="6101"/>
                    </a:lnTo>
                    <a:lnTo>
                      <a:pt x="4865" y="6252"/>
                    </a:lnTo>
                    <a:lnTo>
                      <a:pt x="5306" y="6228"/>
                    </a:lnTo>
                    <a:lnTo>
                      <a:pt x="5402" y="6095"/>
                    </a:lnTo>
                    <a:lnTo>
                      <a:pt x="5626" y="6094"/>
                    </a:lnTo>
                    <a:lnTo>
                      <a:pt x="5884" y="6229"/>
                    </a:lnTo>
                    <a:lnTo>
                      <a:pt x="5980" y="6133"/>
                    </a:lnTo>
                    <a:lnTo>
                      <a:pt x="6136" y="6157"/>
                    </a:lnTo>
                    <a:lnTo>
                      <a:pt x="6263" y="6062"/>
                    </a:lnTo>
                    <a:lnTo>
                      <a:pt x="6457" y="6167"/>
                    </a:lnTo>
                    <a:lnTo>
                      <a:pt x="6959" y="6133"/>
                    </a:lnTo>
                    <a:lnTo>
                      <a:pt x="7064" y="5932"/>
                    </a:lnTo>
                    <a:lnTo>
                      <a:pt x="7142" y="5832"/>
                    </a:lnTo>
                    <a:lnTo>
                      <a:pt x="7307" y="5651"/>
                    </a:lnTo>
                    <a:lnTo>
                      <a:pt x="7322" y="5364"/>
                    </a:lnTo>
                    <a:lnTo>
                      <a:pt x="7238" y="5148"/>
                    </a:lnTo>
                    <a:lnTo>
                      <a:pt x="7250" y="4968"/>
                    </a:lnTo>
                    <a:lnTo>
                      <a:pt x="6674" y="4428"/>
                    </a:lnTo>
                    <a:lnTo>
                      <a:pt x="6566" y="4212"/>
                    </a:lnTo>
                    <a:lnTo>
                      <a:pt x="6566" y="4080"/>
                    </a:lnTo>
                    <a:lnTo>
                      <a:pt x="6530" y="3960"/>
                    </a:lnTo>
                    <a:lnTo>
                      <a:pt x="6350" y="3900"/>
                    </a:lnTo>
                    <a:lnTo>
                      <a:pt x="6278" y="3792"/>
                    </a:lnTo>
                    <a:lnTo>
                      <a:pt x="6374" y="3684"/>
                    </a:lnTo>
                    <a:lnTo>
                      <a:pt x="6386" y="3540"/>
                    </a:lnTo>
                    <a:lnTo>
                      <a:pt x="6014" y="3312"/>
                    </a:lnTo>
                    <a:lnTo>
                      <a:pt x="5582" y="2808"/>
                    </a:lnTo>
                    <a:lnTo>
                      <a:pt x="5342" y="2280"/>
                    </a:lnTo>
                    <a:lnTo>
                      <a:pt x="5198" y="2088"/>
                    </a:lnTo>
                    <a:lnTo>
                      <a:pt x="4862" y="1656"/>
                    </a:lnTo>
                    <a:lnTo>
                      <a:pt x="4838" y="1380"/>
                    </a:lnTo>
                    <a:lnTo>
                      <a:pt x="4478" y="804"/>
                    </a:lnTo>
                    <a:lnTo>
                      <a:pt x="4466" y="552"/>
                    </a:lnTo>
                    <a:lnTo>
                      <a:pt x="4250" y="10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7" name="Freeform 1302"/>
              <p:cNvSpPr>
                <a:spLocks noChangeAspect="1"/>
              </p:cNvSpPr>
              <p:nvPr/>
            </p:nvSpPr>
            <p:spPr bwMode="auto">
              <a:xfrm>
                <a:off x="1764120" y="818849"/>
                <a:ext cx="766184" cy="1095622"/>
              </a:xfrm>
              <a:custGeom>
                <a:avLst/>
                <a:gdLst>
                  <a:gd name="T0" fmla="*/ 1872 w 4305"/>
                  <a:gd name="T1" fmla="*/ 44 h 5678"/>
                  <a:gd name="T2" fmla="*/ 1620 w 4305"/>
                  <a:gd name="T3" fmla="*/ 176 h 5678"/>
                  <a:gd name="T4" fmla="*/ 1374 w 4305"/>
                  <a:gd name="T5" fmla="*/ 266 h 5678"/>
                  <a:gd name="T6" fmla="*/ 1170 w 4305"/>
                  <a:gd name="T7" fmla="*/ 206 h 5678"/>
                  <a:gd name="T8" fmla="*/ 1122 w 4305"/>
                  <a:gd name="T9" fmla="*/ 500 h 5678"/>
                  <a:gd name="T10" fmla="*/ 816 w 4305"/>
                  <a:gd name="T11" fmla="*/ 518 h 5678"/>
                  <a:gd name="T12" fmla="*/ 870 w 4305"/>
                  <a:gd name="T13" fmla="*/ 728 h 5678"/>
                  <a:gd name="T14" fmla="*/ 1140 w 4305"/>
                  <a:gd name="T15" fmla="*/ 698 h 5678"/>
                  <a:gd name="T16" fmla="*/ 1098 w 4305"/>
                  <a:gd name="T17" fmla="*/ 926 h 5678"/>
                  <a:gd name="T18" fmla="*/ 882 w 4305"/>
                  <a:gd name="T19" fmla="*/ 1202 h 5678"/>
                  <a:gd name="T20" fmla="*/ 528 w 4305"/>
                  <a:gd name="T21" fmla="*/ 1304 h 5678"/>
                  <a:gd name="T22" fmla="*/ 702 w 4305"/>
                  <a:gd name="T23" fmla="*/ 1490 h 5678"/>
                  <a:gd name="T24" fmla="*/ 756 w 4305"/>
                  <a:gd name="T25" fmla="*/ 1706 h 5678"/>
                  <a:gd name="T26" fmla="*/ 528 w 4305"/>
                  <a:gd name="T27" fmla="*/ 1724 h 5678"/>
                  <a:gd name="T28" fmla="*/ 522 w 4305"/>
                  <a:gd name="T29" fmla="*/ 1976 h 5678"/>
                  <a:gd name="T30" fmla="*/ 215 w 4305"/>
                  <a:gd name="T31" fmla="*/ 2005 h 5678"/>
                  <a:gd name="T32" fmla="*/ 105 w 4305"/>
                  <a:gd name="T33" fmla="*/ 2177 h 5678"/>
                  <a:gd name="T34" fmla="*/ 54 w 4305"/>
                  <a:gd name="T35" fmla="*/ 2425 h 5678"/>
                  <a:gd name="T36" fmla="*/ 164 w 4305"/>
                  <a:gd name="T37" fmla="*/ 2659 h 5678"/>
                  <a:gd name="T38" fmla="*/ 76 w 4305"/>
                  <a:gd name="T39" fmla="*/ 2878 h 5678"/>
                  <a:gd name="T40" fmla="*/ 451 w 4305"/>
                  <a:gd name="T41" fmla="*/ 2755 h 5678"/>
                  <a:gd name="T42" fmla="*/ 566 w 4305"/>
                  <a:gd name="T43" fmla="*/ 2707 h 5678"/>
                  <a:gd name="T44" fmla="*/ 810 w 4305"/>
                  <a:gd name="T45" fmla="*/ 2844 h 5678"/>
                  <a:gd name="T46" fmla="*/ 903 w 4305"/>
                  <a:gd name="T47" fmla="*/ 3042 h 5678"/>
                  <a:gd name="T48" fmla="*/ 1044 w 4305"/>
                  <a:gd name="T49" fmla="*/ 3198 h 5678"/>
                  <a:gd name="T50" fmla="*/ 901 w 4305"/>
                  <a:gd name="T51" fmla="*/ 3322 h 5678"/>
                  <a:gd name="T52" fmla="*/ 872 w 4305"/>
                  <a:gd name="T53" fmla="*/ 3541 h 5678"/>
                  <a:gd name="T54" fmla="*/ 654 w 4305"/>
                  <a:gd name="T55" fmla="*/ 3650 h 5678"/>
                  <a:gd name="T56" fmla="*/ 546 w 4305"/>
                  <a:gd name="T57" fmla="*/ 3830 h 5678"/>
                  <a:gd name="T58" fmla="*/ 492 w 4305"/>
                  <a:gd name="T59" fmla="*/ 4010 h 5678"/>
                  <a:gd name="T60" fmla="*/ 474 w 4305"/>
                  <a:gd name="T61" fmla="*/ 4226 h 5678"/>
                  <a:gd name="T62" fmla="*/ 342 w 4305"/>
                  <a:gd name="T63" fmla="*/ 4328 h 5678"/>
                  <a:gd name="T64" fmla="*/ 270 w 4305"/>
                  <a:gd name="T65" fmla="*/ 4640 h 5678"/>
                  <a:gd name="T66" fmla="*/ 492 w 4305"/>
                  <a:gd name="T67" fmla="*/ 4814 h 5678"/>
                  <a:gd name="T68" fmla="*/ 666 w 4305"/>
                  <a:gd name="T69" fmla="*/ 4892 h 5678"/>
                  <a:gd name="T70" fmla="*/ 684 w 4305"/>
                  <a:gd name="T71" fmla="*/ 5180 h 5678"/>
                  <a:gd name="T72" fmla="*/ 882 w 4305"/>
                  <a:gd name="T73" fmla="*/ 5328 h 5678"/>
                  <a:gd name="T74" fmla="*/ 1101 w 4305"/>
                  <a:gd name="T75" fmla="*/ 5636 h 5678"/>
                  <a:gd name="T76" fmla="*/ 1439 w 4305"/>
                  <a:gd name="T77" fmla="*/ 5647 h 5678"/>
                  <a:gd name="T78" fmla="*/ 1860 w 4305"/>
                  <a:gd name="T79" fmla="*/ 5450 h 5678"/>
                  <a:gd name="T80" fmla="*/ 2286 w 4305"/>
                  <a:gd name="T81" fmla="*/ 5468 h 5678"/>
                  <a:gd name="T82" fmla="*/ 2740 w 4305"/>
                  <a:gd name="T83" fmla="*/ 5643 h 5678"/>
                  <a:gd name="T84" fmla="*/ 3045 w 4305"/>
                  <a:gd name="T85" fmla="*/ 5272 h 5678"/>
                  <a:gd name="T86" fmla="*/ 3594 w 4305"/>
                  <a:gd name="T87" fmla="*/ 4997 h 5678"/>
                  <a:gd name="T88" fmla="*/ 3908 w 4305"/>
                  <a:gd name="T89" fmla="*/ 4763 h 5678"/>
                  <a:gd name="T90" fmla="*/ 4131 w 4305"/>
                  <a:gd name="T91" fmla="*/ 3908 h 5678"/>
                  <a:gd name="T92" fmla="*/ 4140 w 4305"/>
                  <a:gd name="T93" fmla="*/ 3308 h 5678"/>
                  <a:gd name="T94" fmla="*/ 4293 w 4305"/>
                  <a:gd name="T95" fmla="*/ 2868 h 5678"/>
                  <a:gd name="T96" fmla="*/ 3801 w 4305"/>
                  <a:gd name="T97" fmla="*/ 2756 h 5678"/>
                  <a:gd name="T98" fmla="*/ 3456 w 4305"/>
                  <a:gd name="T99" fmla="*/ 2647 h 5678"/>
                  <a:gd name="T100" fmla="*/ 3324 w 4305"/>
                  <a:gd name="T101" fmla="*/ 2299 h 5678"/>
                  <a:gd name="T102" fmla="*/ 3361 w 4305"/>
                  <a:gd name="T103" fmla="*/ 1966 h 5678"/>
                  <a:gd name="T104" fmla="*/ 3504 w 4305"/>
                  <a:gd name="T105" fmla="*/ 1688 h 5678"/>
                  <a:gd name="T106" fmla="*/ 3354 w 4305"/>
                  <a:gd name="T107" fmla="*/ 1269 h 5678"/>
                  <a:gd name="T108" fmla="*/ 2916 w 4305"/>
                  <a:gd name="T109" fmla="*/ 728 h 5678"/>
                  <a:gd name="T110" fmla="*/ 2568 w 4305"/>
                  <a:gd name="T111" fmla="*/ 572 h 5678"/>
                  <a:gd name="T112" fmla="*/ 2136 w 4305"/>
                  <a:gd name="T113" fmla="*/ 270 h 56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05"/>
                  <a:gd name="T172" fmla="*/ 0 h 5678"/>
                  <a:gd name="T173" fmla="*/ 4305 w 4305"/>
                  <a:gd name="T174" fmla="*/ 5678 h 56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05" h="5678">
                    <a:moveTo>
                      <a:pt x="2088" y="0"/>
                    </a:moveTo>
                    <a:lnTo>
                      <a:pt x="1872" y="44"/>
                    </a:lnTo>
                    <a:lnTo>
                      <a:pt x="1656" y="8"/>
                    </a:lnTo>
                    <a:lnTo>
                      <a:pt x="1620" y="176"/>
                    </a:lnTo>
                    <a:lnTo>
                      <a:pt x="1482" y="212"/>
                    </a:lnTo>
                    <a:lnTo>
                      <a:pt x="1374" y="266"/>
                    </a:lnTo>
                    <a:lnTo>
                      <a:pt x="1230" y="140"/>
                    </a:lnTo>
                    <a:lnTo>
                      <a:pt x="1170" y="206"/>
                    </a:lnTo>
                    <a:lnTo>
                      <a:pt x="1188" y="428"/>
                    </a:lnTo>
                    <a:lnTo>
                      <a:pt x="1122" y="500"/>
                    </a:lnTo>
                    <a:lnTo>
                      <a:pt x="960" y="476"/>
                    </a:lnTo>
                    <a:lnTo>
                      <a:pt x="816" y="518"/>
                    </a:lnTo>
                    <a:lnTo>
                      <a:pt x="792" y="626"/>
                    </a:lnTo>
                    <a:lnTo>
                      <a:pt x="870" y="728"/>
                    </a:lnTo>
                    <a:lnTo>
                      <a:pt x="1044" y="716"/>
                    </a:lnTo>
                    <a:lnTo>
                      <a:pt x="1140" y="698"/>
                    </a:lnTo>
                    <a:lnTo>
                      <a:pt x="1260" y="896"/>
                    </a:lnTo>
                    <a:lnTo>
                      <a:pt x="1098" y="926"/>
                    </a:lnTo>
                    <a:lnTo>
                      <a:pt x="1068" y="1142"/>
                    </a:lnTo>
                    <a:lnTo>
                      <a:pt x="882" y="1202"/>
                    </a:lnTo>
                    <a:lnTo>
                      <a:pt x="654" y="1202"/>
                    </a:lnTo>
                    <a:lnTo>
                      <a:pt x="528" y="1304"/>
                    </a:lnTo>
                    <a:lnTo>
                      <a:pt x="540" y="1418"/>
                    </a:lnTo>
                    <a:lnTo>
                      <a:pt x="702" y="1490"/>
                    </a:lnTo>
                    <a:lnTo>
                      <a:pt x="762" y="1580"/>
                    </a:lnTo>
                    <a:lnTo>
                      <a:pt x="756" y="1706"/>
                    </a:lnTo>
                    <a:lnTo>
                      <a:pt x="636" y="1724"/>
                    </a:lnTo>
                    <a:lnTo>
                      <a:pt x="528" y="1724"/>
                    </a:lnTo>
                    <a:lnTo>
                      <a:pt x="522" y="1826"/>
                    </a:lnTo>
                    <a:lnTo>
                      <a:pt x="522" y="1976"/>
                    </a:lnTo>
                    <a:lnTo>
                      <a:pt x="384" y="2012"/>
                    </a:lnTo>
                    <a:lnTo>
                      <a:pt x="215" y="2005"/>
                    </a:lnTo>
                    <a:lnTo>
                      <a:pt x="163" y="2103"/>
                    </a:lnTo>
                    <a:lnTo>
                      <a:pt x="105" y="2177"/>
                    </a:lnTo>
                    <a:lnTo>
                      <a:pt x="0" y="2294"/>
                    </a:lnTo>
                    <a:lnTo>
                      <a:pt x="54" y="2425"/>
                    </a:lnTo>
                    <a:lnTo>
                      <a:pt x="161" y="2513"/>
                    </a:lnTo>
                    <a:lnTo>
                      <a:pt x="164" y="2659"/>
                    </a:lnTo>
                    <a:lnTo>
                      <a:pt x="83" y="2776"/>
                    </a:lnTo>
                    <a:lnTo>
                      <a:pt x="76" y="2878"/>
                    </a:lnTo>
                    <a:lnTo>
                      <a:pt x="190" y="2890"/>
                    </a:lnTo>
                    <a:lnTo>
                      <a:pt x="451" y="2755"/>
                    </a:lnTo>
                    <a:lnTo>
                      <a:pt x="487" y="2592"/>
                    </a:lnTo>
                    <a:lnTo>
                      <a:pt x="566" y="2707"/>
                    </a:lnTo>
                    <a:lnTo>
                      <a:pt x="694" y="2718"/>
                    </a:lnTo>
                    <a:lnTo>
                      <a:pt x="810" y="2844"/>
                    </a:lnTo>
                    <a:lnTo>
                      <a:pt x="880" y="2956"/>
                    </a:lnTo>
                    <a:lnTo>
                      <a:pt x="903" y="3042"/>
                    </a:lnTo>
                    <a:lnTo>
                      <a:pt x="1010" y="3100"/>
                    </a:lnTo>
                    <a:lnTo>
                      <a:pt x="1044" y="3198"/>
                    </a:lnTo>
                    <a:lnTo>
                      <a:pt x="1032" y="3273"/>
                    </a:lnTo>
                    <a:lnTo>
                      <a:pt x="901" y="3322"/>
                    </a:lnTo>
                    <a:lnTo>
                      <a:pt x="942" y="3414"/>
                    </a:lnTo>
                    <a:lnTo>
                      <a:pt x="872" y="3541"/>
                    </a:lnTo>
                    <a:lnTo>
                      <a:pt x="778" y="3624"/>
                    </a:lnTo>
                    <a:lnTo>
                      <a:pt x="654" y="3650"/>
                    </a:lnTo>
                    <a:lnTo>
                      <a:pt x="564" y="3740"/>
                    </a:lnTo>
                    <a:lnTo>
                      <a:pt x="546" y="3830"/>
                    </a:lnTo>
                    <a:lnTo>
                      <a:pt x="600" y="3932"/>
                    </a:lnTo>
                    <a:lnTo>
                      <a:pt x="492" y="4010"/>
                    </a:lnTo>
                    <a:lnTo>
                      <a:pt x="456" y="4100"/>
                    </a:lnTo>
                    <a:lnTo>
                      <a:pt x="474" y="4226"/>
                    </a:lnTo>
                    <a:lnTo>
                      <a:pt x="438" y="4298"/>
                    </a:lnTo>
                    <a:lnTo>
                      <a:pt x="342" y="4328"/>
                    </a:lnTo>
                    <a:lnTo>
                      <a:pt x="270" y="4472"/>
                    </a:lnTo>
                    <a:lnTo>
                      <a:pt x="270" y="4640"/>
                    </a:lnTo>
                    <a:lnTo>
                      <a:pt x="378" y="4760"/>
                    </a:lnTo>
                    <a:lnTo>
                      <a:pt x="492" y="4814"/>
                    </a:lnTo>
                    <a:lnTo>
                      <a:pt x="612" y="4802"/>
                    </a:lnTo>
                    <a:lnTo>
                      <a:pt x="666" y="4892"/>
                    </a:lnTo>
                    <a:lnTo>
                      <a:pt x="648" y="5066"/>
                    </a:lnTo>
                    <a:lnTo>
                      <a:pt x="684" y="5180"/>
                    </a:lnTo>
                    <a:lnTo>
                      <a:pt x="766" y="5265"/>
                    </a:lnTo>
                    <a:lnTo>
                      <a:pt x="882" y="5328"/>
                    </a:lnTo>
                    <a:lnTo>
                      <a:pt x="987" y="5524"/>
                    </a:lnTo>
                    <a:lnTo>
                      <a:pt x="1101" y="5636"/>
                    </a:lnTo>
                    <a:lnTo>
                      <a:pt x="1241" y="5678"/>
                    </a:lnTo>
                    <a:lnTo>
                      <a:pt x="1439" y="5647"/>
                    </a:lnTo>
                    <a:lnTo>
                      <a:pt x="1608" y="5504"/>
                    </a:lnTo>
                    <a:lnTo>
                      <a:pt x="1860" y="5450"/>
                    </a:lnTo>
                    <a:lnTo>
                      <a:pt x="2083" y="5443"/>
                    </a:lnTo>
                    <a:lnTo>
                      <a:pt x="2286" y="5468"/>
                    </a:lnTo>
                    <a:lnTo>
                      <a:pt x="2477" y="5542"/>
                    </a:lnTo>
                    <a:lnTo>
                      <a:pt x="2740" y="5643"/>
                    </a:lnTo>
                    <a:lnTo>
                      <a:pt x="2868" y="5461"/>
                    </a:lnTo>
                    <a:lnTo>
                      <a:pt x="3045" y="5272"/>
                    </a:lnTo>
                    <a:lnTo>
                      <a:pt x="3306" y="5105"/>
                    </a:lnTo>
                    <a:lnTo>
                      <a:pt x="3594" y="4997"/>
                    </a:lnTo>
                    <a:lnTo>
                      <a:pt x="3737" y="4909"/>
                    </a:lnTo>
                    <a:lnTo>
                      <a:pt x="3908" y="4763"/>
                    </a:lnTo>
                    <a:lnTo>
                      <a:pt x="4134" y="4540"/>
                    </a:lnTo>
                    <a:lnTo>
                      <a:pt x="4131" y="3908"/>
                    </a:lnTo>
                    <a:lnTo>
                      <a:pt x="4285" y="3583"/>
                    </a:lnTo>
                    <a:lnTo>
                      <a:pt x="4140" y="3308"/>
                    </a:lnTo>
                    <a:lnTo>
                      <a:pt x="4305" y="3097"/>
                    </a:lnTo>
                    <a:lnTo>
                      <a:pt x="4293" y="2868"/>
                    </a:lnTo>
                    <a:lnTo>
                      <a:pt x="4032" y="2744"/>
                    </a:lnTo>
                    <a:lnTo>
                      <a:pt x="3801" y="2756"/>
                    </a:lnTo>
                    <a:lnTo>
                      <a:pt x="3602" y="2708"/>
                    </a:lnTo>
                    <a:lnTo>
                      <a:pt x="3456" y="2647"/>
                    </a:lnTo>
                    <a:lnTo>
                      <a:pt x="3456" y="2445"/>
                    </a:lnTo>
                    <a:lnTo>
                      <a:pt x="3324" y="2299"/>
                    </a:lnTo>
                    <a:lnTo>
                      <a:pt x="3288" y="2085"/>
                    </a:lnTo>
                    <a:lnTo>
                      <a:pt x="3361" y="1966"/>
                    </a:lnTo>
                    <a:lnTo>
                      <a:pt x="3360" y="1796"/>
                    </a:lnTo>
                    <a:lnTo>
                      <a:pt x="3504" y="1688"/>
                    </a:lnTo>
                    <a:lnTo>
                      <a:pt x="3528" y="1495"/>
                    </a:lnTo>
                    <a:lnTo>
                      <a:pt x="3354" y="1269"/>
                    </a:lnTo>
                    <a:lnTo>
                      <a:pt x="3075" y="838"/>
                    </a:lnTo>
                    <a:lnTo>
                      <a:pt x="2916" y="728"/>
                    </a:lnTo>
                    <a:lnTo>
                      <a:pt x="2737" y="727"/>
                    </a:lnTo>
                    <a:lnTo>
                      <a:pt x="2568" y="572"/>
                    </a:lnTo>
                    <a:lnTo>
                      <a:pt x="2280" y="570"/>
                    </a:lnTo>
                    <a:lnTo>
                      <a:pt x="2136" y="270"/>
                    </a:lnTo>
                    <a:lnTo>
                      <a:pt x="2088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8" name="Freeform 1303"/>
              <p:cNvSpPr>
                <a:spLocks noChangeAspect="1"/>
              </p:cNvSpPr>
              <p:nvPr/>
            </p:nvSpPr>
            <p:spPr bwMode="auto">
              <a:xfrm>
                <a:off x="1907924" y="1251077"/>
                <a:ext cx="266251" cy="250075"/>
              </a:xfrm>
              <a:custGeom>
                <a:avLst/>
                <a:gdLst>
                  <a:gd name="T0" fmla="*/ 884 w 1496"/>
                  <a:gd name="T1" fmla="*/ 0 h 1296"/>
                  <a:gd name="T2" fmla="*/ 782 w 1496"/>
                  <a:gd name="T3" fmla="*/ 18 h 1296"/>
                  <a:gd name="T4" fmla="*/ 722 w 1496"/>
                  <a:gd name="T5" fmla="*/ 108 h 1296"/>
                  <a:gd name="T6" fmla="*/ 722 w 1496"/>
                  <a:gd name="T7" fmla="*/ 288 h 1296"/>
                  <a:gd name="T8" fmla="*/ 506 w 1496"/>
                  <a:gd name="T9" fmla="*/ 348 h 1296"/>
                  <a:gd name="T10" fmla="*/ 440 w 1496"/>
                  <a:gd name="T11" fmla="*/ 438 h 1296"/>
                  <a:gd name="T12" fmla="*/ 470 w 1496"/>
                  <a:gd name="T13" fmla="*/ 612 h 1296"/>
                  <a:gd name="T14" fmla="*/ 368 w 1496"/>
                  <a:gd name="T15" fmla="*/ 648 h 1296"/>
                  <a:gd name="T16" fmla="*/ 0 w 1496"/>
                  <a:gd name="T17" fmla="*/ 601 h 1296"/>
                  <a:gd name="T18" fmla="*/ 73 w 1496"/>
                  <a:gd name="T19" fmla="*/ 720 h 1296"/>
                  <a:gd name="T20" fmla="*/ 95 w 1496"/>
                  <a:gd name="T21" fmla="*/ 802 h 1296"/>
                  <a:gd name="T22" fmla="*/ 200 w 1496"/>
                  <a:gd name="T23" fmla="*/ 859 h 1296"/>
                  <a:gd name="T24" fmla="*/ 236 w 1496"/>
                  <a:gd name="T25" fmla="*/ 954 h 1296"/>
                  <a:gd name="T26" fmla="*/ 224 w 1496"/>
                  <a:gd name="T27" fmla="*/ 1032 h 1296"/>
                  <a:gd name="T28" fmla="*/ 332 w 1496"/>
                  <a:gd name="T29" fmla="*/ 1044 h 1296"/>
                  <a:gd name="T30" fmla="*/ 350 w 1496"/>
                  <a:gd name="T31" fmla="*/ 1152 h 1296"/>
                  <a:gd name="T32" fmla="*/ 452 w 1496"/>
                  <a:gd name="T33" fmla="*/ 1206 h 1296"/>
                  <a:gd name="T34" fmla="*/ 758 w 1496"/>
                  <a:gd name="T35" fmla="*/ 1188 h 1296"/>
                  <a:gd name="T36" fmla="*/ 872 w 1496"/>
                  <a:gd name="T37" fmla="*/ 1152 h 1296"/>
                  <a:gd name="T38" fmla="*/ 980 w 1496"/>
                  <a:gd name="T39" fmla="*/ 1284 h 1296"/>
                  <a:gd name="T40" fmla="*/ 1100 w 1496"/>
                  <a:gd name="T41" fmla="*/ 1296 h 1296"/>
                  <a:gd name="T42" fmla="*/ 1340 w 1496"/>
                  <a:gd name="T43" fmla="*/ 1044 h 1296"/>
                  <a:gd name="T44" fmla="*/ 1322 w 1496"/>
                  <a:gd name="T45" fmla="*/ 924 h 1296"/>
                  <a:gd name="T46" fmla="*/ 1394 w 1496"/>
                  <a:gd name="T47" fmla="*/ 906 h 1296"/>
                  <a:gd name="T48" fmla="*/ 1496 w 1496"/>
                  <a:gd name="T49" fmla="*/ 798 h 1296"/>
                  <a:gd name="T50" fmla="*/ 1442 w 1496"/>
                  <a:gd name="T51" fmla="*/ 630 h 1296"/>
                  <a:gd name="T52" fmla="*/ 1334 w 1496"/>
                  <a:gd name="T53" fmla="*/ 594 h 1296"/>
                  <a:gd name="T54" fmla="*/ 1196 w 1496"/>
                  <a:gd name="T55" fmla="*/ 474 h 1296"/>
                  <a:gd name="T56" fmla="*/ 1214 w 1496"/>
                  <a:gd name="T57" fmla="*/ 240 h 1296"/>
                  <a:gd name="T58" fmla="*/ 1190 w 1496"/>
                  <a:gd name="T59" fmla="*/ 90 h 1296"/>
                  <a:gd name="T60" fmla="*/ 1106 w 1496"/>
                  <a:gd name="T61" fmla="*/ 36 h 1296"/>
                  <a:gd name="T62" fmla="*/ 980 w 1496"/>
                  <a:gd name="T63" fmla="*/ 42 h 1296"/>
                  <a:gd name="T64" fmla="*/ 884 w 1496"/>
                  <a:gd name="T65" fmla="*/ 0 h 12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96"/>
                  <a:gd name="T100" fmla="*/ 0 h 1296"/>
                  <a:gd name="T101" fmla="*/ 1496 w 1496"/>
                  <a:gd name="T102" fmla="*/ 1296 h 12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96" h="1296">
                    <a:moveTo>
                      <a:pt x="884" y="0"/>
                    </a:moveTo>
                    <a:lnTo>
                      <a:pt x="782" y="18"/>
                    </a:lnTo>
                    <a:lnTo>
                      <a:pt x="722" y="108"/>
                    </a:lnTo>
                    <a:lnTo>
                      <a:pt x="722" y="288"/>
                    </a:lnTo>
                    <a:lnTo>
                      <a:pt x="506" y="348"/>
                    </a:lnTo>
                    <a:lnTo>
                      <a:pt x="440" y="438"/>
                    </a:lnTo>
                    <a:lnTo>
                      <a:pt x="470" y="612"/>
                    </a:lnTo>
                    <a:lnTo>
                      <a:pt x="368" y="648"/>
                    </a:lnTo>
                    <a:lnTo>
                      <a:pt x="0" y="601"/>
                    </a:lnTo>
                    <a:lnTo>
                      <a:pt x="73" y="720"/>
                    </a:lnTo>
                    <a:lnTo>
                      <a:pt x="95" y="802"/>
                    </a:lnTo>
                    <a:lnTo>
                      <a:pt x="200" y="859"/>
                    </a:lnTo>
                    <a:lnTo>
                      <a:pt x="236" y="954"/>
                    </a:lnTo>
                    <a:lnTo>
                      <a:pt x="224" y="1032"/>
                    </a:lnTo>
                    <a:lnTo>
                      <a:pt x="332" y="1044"/>
                    </a:lnTo>
                    <a:lnTo>
                      <a:pt x="350" y="1152"/>
                    </a:lnTo>
                    <a:lnTo>
                      <a:pt x="452" y="1206"/>
                    </a:lnTo>
                    <a:lnTo>
                      <a:pt x="758" y="1188"/>
                    </a:lnTo>
                    <a:lnTo>
                      <a:pt x="872" y="1152"/>
                    </a:lnTo>
                    <a:lnTo>
                      <a:pt x="980" y="1284"/>
                    </a:lnTo>
                    <a:lnTo>
                      <a:pt x="1100" y="1296"/>
                    </a:lnTo>
                    <a:lnTo>
                      <a:pt x="1340" y="1044"/>
                    </a:lnTo>
                    <a:lnTo>
                      <a:pt x="1322" y="924"/>
                    </a:lnTo>
                    <a:lnTo>
                      <a:pt x="1394" y="906"/>
                    </a:lnTo>
                    <a:lnTo>
                      <a:pt x="1496" y="798"/>
                    </a:lnTo>
                    <a:lnTo>
                      <a:pt x="1442" y="630"/>
                    </a:lnTo>
                    <a:lnTo>
                      <a:pt x="1334" y="594"/>
                    </a:lnTo>
                    <a:lnTo>
                      <a:pt x="1196" y="474"/>
                    </a:lnTo>
                    <a:lnTo>
                      <a:pt x="1214" y="240"/>
                    </a:lnTo>
                    <a:lnTo>
                      <a:pt x="1190" y="90"/>
                    </a:lnTo>
                    <a:lnTo>
                      <a:pt x="1106" y="36"/>
                    </a:lnTo>
                    <a:lnTo>
                      <a:pt x="980" y="42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9" name="Freeform 1304"/>
              <p:cNvSpPr>
                <a:spLocks noChangeAspect="1"/>
              </p:cNvSpPr>
              <p:nvPr/>
            </p:nvSpPr>
            <p:spPr bwMode="auto">
              <a:xfrm>
                <a:off x="1550550" y="1132986"/>
                <a:ext cx="399377" cy="390163"/>
              </a:xfrm>
              <a:custGeom>
                <a:avLst/>
                <a:gdLst>
                  <a:gd name="T0" fmla="*/ 4248 w 748"/>
                  <a:gd name="T1" fmla="*/ 1134 h 674"/>
                  <a:gd name="T2" fmla="*/ 3726 w 748"/>
                  <a:gd name="T3" fmla="*/ 612 h 674"/>
                  <a:gd name="T4" fmla="*/ 3168 w 748"/>
                  <a:gd name="T5" fmla="*/ 504 h 674"/>
                  <a:gd name="T6" fmla="*/ 2736 w 748"/>
                  <a:gd name="T7" fmla="*/ 0 h 674"/>
                  <a:gd name="T8" fmla="*/ 2250 w 748"/>
                  <a:gd name="T9" fmla="*/ 396 h 674"/>
                  <a:gd name="T10" fmla="*/ 1548 w 748"/>
                  <a:gd name="T11" fmla="*/ 594 h 674"/>
                  <a:gd name="T12" fmla="*/ 810 w 748"/>
                  <a:gd name="T13" fmla="*/ 756 h 674"/>
                  <a:gd name="T14" fmla="*/ 738 w 748"/>
                  <a:gd name="T15" fmla="*/ 1422 h 674"/>
                  <a:gd name="T16" fmla="*/ 216 w 748"/>
                  <a:gd name="T17" fmla="*/ 1692 h 674"/>
                  <a:gd name="T18" fmla="*/ 0 w 748"/>
                  <a:gd name="T19" fmla="*/ 2394 h 674"/>
                  <a:gd name="T20" fmla="*/ 360 w 748"/>
                  <a:gd name="T21" fmla="*/ 2970 h 674"/>
                  <a:gd name="T22" fmla="*/ 864 w 748"/>
                  <a:gd name="T23" fmla="*/ 3258 h 674"/>
                  <a:gd name="T24" fmla="*/ 1458 w 748"/>
                  <a:gd name="T25" fmla="*/ 3204 h 674"/>
                  <a:gd name="T26" fmla="*/ 1620 w 748"/>
                  <a:gd name="T27" fmla="*/ 3780 h 674"/>
                  <a:gd name="T28" fmla="*/ 1710 w 748"/>
                  <a:gd name="T29" fmla="*/ 4482 h 674"/>
                  <a:gd name="T30" fmla="*/ 1980 w 748"/>
                  <a:gd name="T31" fmla="*/ 4878 h 674"/>
                  <a:gd name="T32" fmla="*/ 2106 w 748"/>
                  <a:gd name="T33" fmla="*/ 5508 h 674"/>
                  <a:gd name="T34" fmla="*/ 2646 w 748"/>
                  <a:gd name="T35" fmla="*/ 5994 h 674"/>
                  <a:gd name="T36" fmla="*/ 3078 w 748"/>
                  <a:gd name="T37" fmla="*/ 5724 h 674"/>
                  <a:gd name="T38" fmla="*/ 3546 w 748"/>
                  <a:gd name="T39" fmla="*/ 5508 h 674"/>
                  <a:gd name="T40" fmla="*/ 4104 w 748"/>
                  <a:gd name="T41" fmla="*/ 5562 h 674"/>
                  <a:gd name="T42" fmla="*/ 4410 w 748"/>
                  <a:gd name="T43" fmla="*/ 5184 h 674"/>
                  <a:gd name="T44" fmla="*/ 4734 w 748"/>
                  <a:gd name="T45" fmla="*/ 5580 h 674"/>
                  <a:gd name="T46" fmla="*/ 5238 w 748"/>
                  <a:gd name="T47" fmla="*/ 5796 h 674"/>
                  <a:gd name="T48" fmla="*/ 5922 w 748"/>
                  <a:gd name="T49" fmla="*/ 5994 h 674"/>
                  <a:gd name="T50" fmla="*/ 6426 w 748"/>
                  <a:gd name="T51" fmla="*/ 5364 h 674"/>
                  <a:gd name="T52" fmla="*/ 6696 w 748"/>
                  <a:gd name="T53" fmla="*/ 4932 h 674"/>
                  <a:gd name="T54" fmla="*/ 6624 w 748"/>
                  <a:gd name="T55" fmla="*/ 4410 h 674"/>
                  <a:gd name="T56" fmla="*/ 6246 w 748"/>
                  <a:gd name="T57" fmla="*/ 3996 h 674"/>
                  <a:gd name="T58" fmla="*/ 5679 w 748"/>
                  <a:gd name="T59" fmla="*/ 3267 h 674"/>
                  <a:gd name="T60" fmla="*/ 5058 w 748"/>
                  <a:gd name="T61" fmla="*/ 2889 h 674"/>
                  <a:gd name="T62" fmla="*/ 4167 w 748"/>
                  <a:gd name="T63" fmla="*/ 3789 h 674"/>
                  <a:gd name="T64" fmla="*/ 3852 w 748"/>
                  <a:gd name="T65" fmla="*/ 3438 h 674"/>
                  <a:gd name="T66" fmla="*/ 4086 w 748"/>
                  <a:gd name="T67" fmla="*/ 2664 h 674"/>
                  <a:gd name="T68" fmla="*/ 3600 w 748"/>
                  <a:gd name="T69" fmla="*/ 1998 h 674"/>
                  <a:gd name="T70" fmla="*/ 4095 w 748"/>
                  <a:gd name="T71" fmla="*/ 1413 h 6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48"/>
                  <a:gd name="T109" fmla="*/ 0 h 674"/>
                  <a:gd name="T110" fmla="*/ 748 w 748"/>
                  <a:gd name="T111" fmla="*/ 674 h 6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48" h="674">
                    <a:moveTo>
                      <a:pt x="455" y="157"/>
                    </a:moveTo>
                    <a:lnTo>
                      <a:pt x="472" y="126"/>
                    </a:lnTo>
                    <a:lnTo>
                      <a:pt x="436" y="104"/>
                    </a:lnTo>
                    <a:lnTo>
                      <a:pt x="414" y="68"/>
                    </a:lnTo>
                    <a:lnTo>
                      <a:pt x="382" y="78"/>
                    </a:lnTo>
                    <a:lnTo>
                      <a:pt x="352" y="56"/>
                    </a:lnTo>
                    <a:lnTo>
                      <a:pt x="330" y="20"/>
                    </a:lnTo>
                    <a:lnTo>
                      <a:pt x="304" y="0"/>
                    </a:lnTo>
                    <a:lnTo>
                      <a:pt x="264" y="14"/>
                    </a:lnTo>
                    <a:lnTo>
                      <a:pt x="250" y="44"/>
                    </a:lnTo>
                    <a:lnTo>
                      <a:pt x="222" y="66"/>
                    </a:lnTo>
                    <a:lnTo>
                      <a:pt x="172" y="66"/>
                    </a:lnTo>
                    <a:lnTo>
                      <a:pt x="132" y="56"/>
                    </a:lnTo>
                    <a:lnTo>
                      <a:pt x="90" y="84"/>
                    </a:lnTo>
                    <a:lnTo>
                      <a:pt x="82" y="120"/>
                    </a:lnTo>
                    <a:lnTo>
                      <a:pt x="82" y="158"/>
                    </a:lnTo>
                    <a:lnTo>
                      <a:pt x="72" y="182"/>
                    </a:lnTo>
                    <a:lnTo>
                      <a:pt x="24" y="188"/>
                    </a:lnTo>
                    <a:lnTo>
                      <a:pt x="4" y="222"/>
                    </a:lnTo>
                    <a:lnTo>
                      <a:pt x="0" y="266"/>
                    </a:lnTo>
                    <a:lnTo>
                      <a:pt x="16" y="312"/>
                    </a:lnTo>
                    <a:lnTo>
                      <a:pt x="40" y="330"/>
                    </a:lnTo>
                    <a:lnTo>
                      <a:pt x="76" y="338"/>
                    </a:lnTo>
                    <a:lnTo>
                      <a:pt x="96" y="362"/>
                    </a:lnTo>
                    <a:lnTo>
                      <a:pt x="136" y="368"/>
                    </a:lnTo>
                    <a:lnTo>
                      <a:pt x="162" y="356"/>
                    </a:lnTo>
                    <a:lnTo>
                      <a:pt x="180" y="384"/>
                    </a:lnTo>
                    <a:lnTo>
                      <a:pt x="180" y="420"/>
                    </a:lnTo>
                    <a:lnTo>
                      <a:pt x="178" y="462"/>
                    </a:lnTo>
                    <a:lnTo>
                      <a:pt x="190" y="498"/>
                    </a:lnTo>
                    <a:lnTo>
                      <a:pt x="222" y="516"/>
                    </a:lnTo>
                    <a:lnTo>
                      <a:pt x="220" y="542"/>
                    </a:lnTo>
                    <a:lnTo>
                      <a:pt x="216" y="584"/>
                    </a:lnTo>
                    <a:lnTo>
                      <a:pt x="234" y="612"/>
                    </a:lnTo>
                    <a:lnTo>
                      <a:pt x="274" y="626"/>
                    </a:lnTo>
                    <a:lnTo>
                      <a:pt x="294" y="666"/>
                    </a:lnTo>
                    <a:lnTo>
                      <a:pt x="318" y="674"/>
                    </a:lnTo>
                    <a:lnTo>
                      <a:pt x="342" y="636"/>
                    </a:lnTo>
                    <a:lnTo>
                      <a:pt x="364" y="612"/>
                    </a:lnTo>
                    <a:lnTo>
                      <a:pt x="394" y="612"/>
                    </a:lnTo>
                    <a:lnTo>
                      <a:pt x="424" y="624"/>
                    </a:lnTo>
                    <a:lnTo>
                      <a:pt x="456" y="618"/>
                    </a:lnTo>
                    <a:lnTo>
                      <a:pt x="468" y="590"/>
                    </a:lnTo>
                    <a:lnTo>
                      <a:pt x="490" y="576"/>
                    </a:lnTo>
                    <a:lnTo>
                      <a:pt x="516" y="576"/>
                    </a:lnTo>
                    <a:lnTo>
                      <a:pt x="526" y="620"/>
                    </a:lnTo>
                    <a:lnTo>
                      <a:pt x="540" y="644"/>
                    </a:lnTo>
                    <a:lnTo>
                      <a:pt x="582" y="644"/>
                    </a:lnTo>
                    <a:lnTo>
                      <a:pt x="616" y="674"/>
                    </a:lnTo>
                    <a:lnTo>
                      <a:pt x="658" y="666"/>
                    </a:lnTo>
                    <a:lnTo>
                      <a:pt x="690" y="638"/>
                    </a:lnTo>
                    <a:lnTo>
                      <a:pt x="714" y="596"/>
                    </a:lnTo>
                    <a:lnTo>
                      <a:pt x="700" y="564"/>
                    </a:lnTo>
                    <a:lnTo>
                      <a:pt x="744" y="548"/>
                    </a:lnTo>
                    <a:lnTo>
                      <a:pt x="748" y="523"/>
                    </a:lnTo>
                    <a:lnTo>
                      <a:pt x="736" y="490"/>
                    </a:lnTo>
                    <a:lnTo>
                      <a:pt x="701" y="471"/>
                    </a:lnTo>
                    <a:lnTo>
                      <a:pt x="694" y="444"/>
                    </a:lnTo>
                    <a:lnTo>
                      <a:pt x="672" y="408"/>
                    </a:lnTo>
                    <a:lnTo>
                      <a:pt x="631" y="363"/>
                    </a:lnTo>
                    <a:lnTo>
                      <a:pt x="589" y="360"/>
                    </a:lnTo>
                    <a:lnTo>
                      <a:pt x="562" y="321"/>
                    </a:lnTo>
                    <a:lnTo>
                      <a:pt x="550" y="376"/>
                    </a:lnTo>
                    <a:lnTo>
                      <a:pt x="463" y="421"/>
                    </a:lnTo>
                    <a:lnTo>
                      <a:pt x="425" y="417"/>
                    </a:lnTo>
                    <a:lnTo>
                      <a:pt x="428" y="382"/>
                    </a:lnTo>
                    <a:lnTo>
                      <a:pt x="454" y="344"/>
                    </a:lnTo>
                    <a:lnTo>
                      <a:pt x="454" y="296"/>
                    </a:lnTo>
                    <a:lnTo>
                      <a:pt x="418" y="266"/>
                    </a:lnTo>
                    <a:lnTo>
                      <a:pt x="400" y="222"/>
                    </a:lnTo>
                    <a:lnTo>
                      <a:pt x="436" y="182"/>
                    </a:lnTo>
                    <a:lnTo>
                      <a:pt x="455" y="157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0" name="Freeform 1306"/>
              <p:cNvSpPr>
                <a:spLocks noChangeAspect="1"/>
              </p:cNvSpPr>
              <p:nvPr/>
            </p:nvSpPr>
            <p:spPr bwMode="auto">
              <a:xfrm>
                <a:off x="2227568" y="1617507"/>
                <a:ext cx="773837" cy="1005896"/>
              </a:xfrm>
              <a:custGeom>
                <a:avLst/>
                <a:gdLst>
                  <a:gd name="T0" fmla="*/ 1308 w 4348"/>
                  <a:gd name="T1" fmla="*/ 621 h 5213"/>
                  <a:gd name="T2" fmla="*/ 996 w 4348"/>
                  <a:gd name="T3" fmla="*/ 855 h 5213"/>
                  <a:gd name="T4" fmla="*/ 444 w 4348"/>
                  <a:gd name="T5" fmla="*/ 1131 h 5213"/>
                  <a:gd name="T6" fmla="*/ 136 w 4348"/>
                  <a:gd name="T7" fmla="*/ 1504 h 5213"/>
                  <a:gd name="T8" fmla="*/ 363 w 4348"/>
                  <a:gd name="T9" fmla="*/ 1801 h 5213"/>
                  <a:gd name="T10" fmla="*/ 513 w 4348"/>
                  <a:gd name="T11" fmla="*/ 1996 h 5213"/>
                  <a:gd name="T12" fmla="*/ 255 w 4348"/>
                  <a:gd name="T13" fmla="*/ 2138 h 5213"/>
                  <a:gd name="T14" fmla="*/ 30 w 4348"/>
                  <a:gd name="T15" fmla="*/ 2299 h 5213"/>
                  <a:gd name="T16" fmla="*/ 19 w 4348"/>
                  <a:gd name="T17" fmla="*/ 2585 h 5213"/>
                  <a:gd name="T18" fmla="*/ 151 w 4348"/>
                  <a:gd name="T19" fmla="*/ 2821 h 5213"/>
                  <a:gd name="T20" fmla="*/ 310 w 4348"/>
                  <a:gd name="T21" fmla="*/ 3052 h 5213"/>
                  <a:gd name="T22" fmla="*/ 482 w 4348"/>
                  <a:gd name="T23" fmla="*/ 3321 h 5213"/>
                  <a:gd name="T24" fmla="*/ 819 w 4348"/>
                  <a:gd name="T25" fmla="*/ 3455 h 5213"/>
                  <a:gd name="T26" fmla="*/ 783 w 4348"/>
                  <a:gd name="T27" fmla="*/ 3825 h 5213"/>
                  <a:gd name="T28" fmla="*/ 654 w 4348"/>
                  <a:gd name="T29" fmla="*/ 4029 h 5213"/>
                  <a:gd name="T30" fmla="*/ 719 w 4348"/>
                  <a:gd name="T31" fmla="*/ 4269 h 5213"/>
                  <a:gd name="T32" fmla="*/ 903 w 4348"/>
                  <a:gd name="T33" fmla="*/ 4258 h 5213"/>
                  <a:gd name="T34" fmla="*/ 996 w 4348"/>
                  <a:gd name="T35" fmla="*/ 4469 h 5213"/>
                  <a:gd name="T36" fmla="*/ 1085 w 4348"/>
                  <a:gd name="T37" fmla="*/ 4725 h 5213"/>
                  <a:gd name="T38" fmla="*/ 1224 w 4348"/>
                  <a:gd name="T39" fmla="*/ 5062 h 5213"/>
                  <a:gd name="T40" fmla="*/ 1436 w 4348"/>
                  <a:gd name="T41" fmla="*/ 5152 h 5213"/>
                  <a:gd name="T42" fmla="*/ 1801 w 4348"/>
                  <a:gd name="T43" fmla="*/ 5194 h 5213"/>
                  <a:gd name="T44" fmla="*/ 2169 w 4348"/>
                  <a:gd name="T45" fmla="*/ 5106 h 5213"/>
                  <a:gd name="T46" fmla="*/ 2168 w 4348"/>
                  <a:gd name="T47" fmla="*/ 4909 h 5213"/>
                  <a:gd name="T48" fmla="*/ 2311 w 4348"/>
                  <a:gd name="T49" fmla="*/ 4753 h 5213"/>
                  <a:gd name="T50" fmla="*/ 2394 w 4348"/>
                  <a:gd name="T51" fmla="*/ 4549 h 5213"/>
                  <a:gd name="T52" fmla="*/ 2507 w 4348"/>
                  <a:gd name="T53" fmla="*/ 4422 h 5213"/>
                  <a:gd name="T54" fmla="*/ 2650 w 4348"/>
                  <a:gd name="T55" fmla="*/ 4365 h 5213"/>
                  <a:gd name="T56" fmla="*/ 2479 w 4348"/>
                  <a:gd name="T57" fmla="*/ 4242 h 5213"/>
                  <a:gd name="T58" fmla="*/ 2403 w 4348"/>
                  <a:gd name="T59" fmla="*/ 4066 h 5213"/>
                  <a:gd name="T60" fmla="*/ 2097 w 4348"/>
                  <a:gd name="T61" fmla="*/ 4068 h 5213"/>
                  <a:gd name="T62" fmla="*/ 1830 w 4348"/>
                  <a:gd name="T63" fmla="*/ 3846 h 5213"/>
                  <a:gd name="T64" fmla="*/ 1961 w 4348"/>
                  <a:gd name="T65" fmla="*/ 3739 h 5213"/>
                  <a:gd name="T66" fmla="*/ 1971 w 4348"/>
                  <a:gd name="T67" fmla="*/ 3461 h 5213"/>
                  <a:gd name="T68" fmla="*/ 2112 w 4348"/>
                  <a:gd name="T69" fmla="*/ 3273 h 5213"/>
                  <a:gd name="T70" fmla="*/ 2012 w 4348"/>
                  <a:gd name="T71" fmla="*/ 2892 h 5213"/>
                  <a:gd name="T72" fmla="*/ 1800 w 4348"/>
                  <a:gd name="T73" fmla="*/ 2808 h 5213"/>
                  <a:gd name="T74" fmla="*/ 2043 w 4348"/>
                  <a:gd name="T75" fmla="*/ 2626 h 5213"/>
                  <a:gd name="T76" fmla="*/ 2112 w 4348"/>
                  <a:gd name="T77" fmla="*/ 2391 h 5213"/>
                  <a:gd name="T78" fmla="*/ 2629 w 4348"/>
                  <a:gd name="T79" fmla="*/ 2054 h 5213"/>
                  <a:gd name="T80" fmla="*/ 2863 w 4348"/>
                  <a:gd name="T81" fmla="*/ 1904 h 5213"/>
                  <a:gd name="T82" fmla="*/ 3061 w 4348"/>
                  <a:gd name="T83" fmla="*/ 1656 h 5213"/>
                  <a:gd name="T84" fmla="*/ 3268 w 4348"/>
                  <a:gd name="T85" fmla="*/ 1678 h 5213"/>
                  <a:gd name="T86" fmla="*/ 3412 w 4348"/>
                  <a:gd name="T87" fmla="*/ 1789 h 5213"/>
                  <a:gd name="T88" fmla="*/ 3752 w 4348"/>
                  <a:gd name="T89" fmla="*/ 1908 h 5213"/>
                  <a:gd name="T90" fmla="*/ 3931 w 4348"/>
                  <a:gd name="T91" fmla="*/ 1575 h 5213"/>
                  <a:gd name="T92" fmla="*/ 4058 w 4348"/>
                  <a:gd name="T93" fmla="*/ 1093 h 5213"/>
                  <a:gd name="T94" fmla="*/ 4189 w 4348"/>
                  <a:gd name="T95" fmla="*/ 760 h 5213"/>
                  <a:gd name="T96" fmla="*/ 3392 w 4348"/>
                  <a:gd name="T97" fmla="*/ 534 h 5213"/>
                  <a:gd name="T98" fmla="*/ 3275 w 4348"/>
                  <a:gd name="T99" fmla="*/ 324 h 5213"/>
                  <a:gd name="T100" fmla="*/ 2897 w 4348"/>
                  <a:gd name="T101" fmla="*/ 138 h 5213"/>
                  <a:gd name="T102" fmla="*/ 2375 w 4348"/>
                  <a:gd name="T103" fmla="*/ 189 h 5213"/>
                  <a:gd name="T104" fmla="*/ 2183 w 4348"/>
                  <a:gd name="T105" fmla="*/ 142 h 5213"/>
                  <a:gd name="T106" fmla="*/ 2008 w 4348"/>
                  <a:gd name="T107" fmla="*/ 535 h 5213"/>
                  <a:gd name="T108" fmla="*/ 1529 w 4348"/>
                  <a:gd name="T109" fmla="*/ 400 h 52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348"/>
                  <a:gd name="T166" fmla="*/ 0 h 5213"/>
                  <a:gd name="T167" fmla="*/ 4348 w 4348"/>
                  <a:gd name="T168" fmla="*/ 5213 h 521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348" h="5213">
                    <a:moveTo>
                      <a:pt x="1529" y="400"/>
                    </a:moveTo>
                    <a:lnTo>
                      <a:pt x="1308" y="621"/>
                    </a:lnTo>
                    <a:lnTo>
                      <a:pt x="1140" y="765"/>
                    </a:lnTo>
                    <a:lnTo>
                      <a:pt x="996" y="855"/>
                    </a:lnTo>
                    <a:lnTo>
                      <a:pt x="708" y="963"/>
                    </a:lnTo>
                    <a:lnTo>
                      <a:pt x="444" y="1131"/>
                    </a:lnTo>
                    <a:lnTo>
                      <a:pt x="264" y="1323"/>
                    </a:lnTo>
                    <a:lnTo>
                      <a:pt x="136" y="1504"/>
                    </a:lnTo>
                    <a:lnTo>
                      <a:pt x="174" y="1642"/>
                    </a:lnTo>
                    <a:lnTo>
                      <a:pt x="363" y="1801"/>
                    </a:lnTo>
                    <a:lnTo>
                      <a:pt x="456" y="1905"/>
                    </a:lnTo>
                    <a:lnTo>
                      <a:pt x="513" y="1996"/>
                    </a:lnTo>
                    <a:lnTo>
                      <a:pt x="406" y="2152"/>
                    </a:lnTo>
                    <a:lnTo>
                      <a:pt x="255" y="2138"/>
                    </a:lnTo>
                    <a:lnTo>
                      <a:pt x="99" y="2170"/>
                    </a:lnTo>
                    <a:lnTo>
                      <a:pt x="30" y="2299"/>
                    </a:lnTo>
                    <a:lnTo>
                      <a:pt x="0" y="2455"/>
                    </a:lnTo>
                    <a:lnTo>
                      <a:pt x="19" y="2585"/>
                    </a:lnTo>
                    <a:lnTo>
                      <a:pt x="66" y="2709"/>
                    </a:lnTo>
                    <a:lnTo>
                      <a:pt x="151" y="2821"/>
                    </a:lnTo>
                    <a:lnTo>
                      <a:pt x="261" y="2897"/>
                    </a:lnTo>
                    <a:lnTo>
                      <a:pt x="310" y="3052"/>
                    </a:lnTo>
                    <a:lnTo>
                      <a:pt x="315" y="3215"/>
                    </a:lnTo>
                    <a:lnTo>
                      <a:pt x="482" y="3321"/>
                    </a:lnTo>
                    <a:lnTo>
                      <a:pt x="710" y="3346"/>
                    </a:lnTo>
                    <a:lnTo>
                      <a:pt x="819" y="3455"/>
                    </a:lnTo>
                    <a:lnTo>
                      <a:pt x="819" y="3643"/>
                    </a:lnTo>
                    <a:lnTo>
                      <a:pt x="783" y="3825"/>
                    </a:lnTo>
                    <a:lnTo>
                      <a:pt x="647" y="3919"/>
                    </a:lnTo>
                    <a:lnTo>
                      <a:pt x="654" y="4029"/>
                    </a:lnTo>
                    <a:lnTo>
                      <a:pt x="661" y="4201"/>
                    </a:lnTo>
                    <a:lnTo>
                      <a:pt x="719" y="4269"/>
                    </a:lnTo>
                    <a:lnTo>
                      <a:pt x="816" y="4245"/>
                    </a:lnTo>
                    <a:lnTo>
                      <a:pt x="903" y="4258"/>
                    </a:lnTo>
                    <a:lnTo>
                      <a:pt x="1002" y="4273"/>
                    </a:lnTo>
                    <a:lnTo>
                      <a:pt x="996" y="4469"/>
                    </a:lnTo>
                    <a:lnTo>
                      <a:pt x="1018" y="4613"/>
                    </a:lnTo>
                    <a:lnTo>
                      <a:pt x="1085" y="4725"/>
                    </a:lnTo>
                    <a:lnTo>
                      <a:pt x="1108" y="4991"/>
                    </a:lnTo>
                    <a:lnTo>
                      <a:pt x="1224" y="5062"/>
                    </a:lnTo>
                    <a:lnTo>
                      <a:pt x="1336" y="5029"/>
                    </a:lnTo>
                    <a:lnTo>
                      <a:pt x="1436" y="5152"/>
                    </a:lnTo>
                    <a:lnTo>
                      <a:pt x="1566" y="5213"/>
                    </a:lnTo>
                    <a:lnTo>
                      <a:pt x="1801" y="5194"/>
                    </a:lnTo>
                    <a:lnTo>
                      <a:pt x="1956" y="5156"/>
                    </a:lnTo>
                    <a:lnTo>
                      <a:pt x="2169" y="5106"/>
                    </a:lnTo>
                    <a:lnTo>
                      <a:pt x="2201" y="5049"/>
                    </a:lnTo>
                    <a:lnTo>
                      <a:pt x="2168" y="4909"/>
                    </a:lnTo>
                    <a:lnTo>
                      <a:pt x="2217" y="4802"/>
                    </a:lnTo>
                    <a:lnTo>
                      <a:pt x="2311" y="4753"/>
                    </a:lnTo>
                    <a:lnTo>
                      <a:pt x="2381" y="4656"/>
                    </a:lnTo>
                    <a:lnTo>
                      <a:pt x="2394" y="4549"/>
                    </a:lnTo>
                    <a:lnTo>
                      <a:pt x="2418" y="4463"/>
                    </a:lnTo>
                    <a:lnTo>
                      <a:pt x="2507" y="4422"/>
                    </a:lnTo>
                    <a:lnTo>
                      <a:pt x="2588" y="4422"/>
                    </a:lnTo>
                    <a:lnTo>
                      <a:pt x="2650" y="4365"/>
                    </a:lnTo>
                    <a:lnTo>
                      <a:pt x="2617" y="4250"/>
                    </a:lnTo>
                    <a:lnTo>
                      <a:pt x="2479" y="4242"/>
                    </a:lnTo>
                    <a:lnTo>
                      <a:pt x="2471" y="4129"/>
                    </a:lnTo>
                    <a:lnTo>
                      <a:pt x="2403" y="4066"/>
                    </a:lnTo>
                    <a:lnTo>
                      <a:pt x="2263" y="4101"/>
                    </a:lnTo>
                    <a:lnTo>
                      <a:pt x="2097" y="4068"/>
                    </a:lnTo>
                    <a:lnTo>
                      <a:pt x="1935" y="4022"/>
                    </a:lnTo>
                    <a:lnTo>
                      <a:pt x="1830" y="3846"/>
                    </a:lnTo>
                    <a:lnTo>
                      <a:pt x="1860" y="3777"/>
                    </a:lnTo>
                    <a:lnTo>
                      <a:pt x="1961" y="3739"/>
                    </a:lnTo>
                    <a:lnTo>
                      <a:pt x="1989" y="3649"/>
                    </a:lnTo>
                    <a:lnTo>
                      <a:pt x="1971" y="3461"/>
                    </a:lnTo>
                    <a:lnTo>
                      <a:pt x="2046" y="3345"/>
                    </a:lnTo>
                    <a:lnTo>
                      <a:pt x="2112" y="3273"/>
                    </a:lnTo>
                    <a:lnTo>
                      <a:pt x="2074" y="2945"/>
                    </a:lnTo>
                    <a:lnTo>
                      <a:pt x="2012" y="2892"/>
                    </a:lnTo>
                    <a:lnTo>
                      <a:pt x="1866" y="2889"/>
                    </a:lnTo>
                    <a:lnTo>
                      <a:pt x="1800" y="2808"/>
                    </a:lnTo>
                    <a:lnTo>
                      <a:pt x="1863" y="2677"/>
                    </a:lnTo>
                    <a:lnTo>
                      <a:pt x="2043" y="2626"/>
                    </a:lnTo>
                    <a:lnTo>
                      <a:pt x="2082" y="2493"/>
                    </a:lnTo>
                    <a:lnTo>
                      <a:pt x="2112" y="2391"/>
                    </a:lnTo>
                    <a:lnTo>
                      <a:pt x="2393" y="2226"/>
                    </a:lnTo>
                    <a:lnTo>
                      <a:pt x="2629" y="2054"/>
                    </a:lnTo>
                    <a:lnTo>
                      <a:pt x="2713" y="1917"/>
                    </a:lnTo>
                    <a:lnTo>
                      <a:pt x="2863" y="1904"/>
                    </a:lnTo>
                    <a:lnTo>
                      <a:pt x="3022" y="1736"/>
                    </a:lnTo>
                    <a:lnTo>
                      <a:pt x="3061" y="1656"/>
                    </a:lnTo>
                    <a:lnTo>
                      <a:pt x="3186" y="1613"/>
                    </a:lnTo>
                    <a:lnTo>
                      <a:pt x="3268" y="1678"/>
                    </a:lnTo>
                    <a:lnTo>
                      <a:pt x="3284" y="1794"/>
                    </a:lnTo>
                    <a:lnTo>
                      <a:pt x="3412" y="1789"/>
                    </a:lnTo>
                    <a:lnTo>
                      <a:pt x="3625" y="1935"/>
                    </a:lnTo>
                    <a:lnTo>
                      <a:pt x="3752" y="1908"/>
                    </a:lnTo>
                    <a:lnTo>
                      <a:pt x="3883" y="1825"/>
                    </a:lnTo>
                    <a:lnTo>
                      <a:pt x="3931" y="1575"/>
                    </a:lnTo>
                    <a:lnTo>
                      <a:pt x="3876" y="1346"/>
                    </a:lnTo>
                    <a:lnTo>
                      <a:pt x="4058" y="1093"/>
                    </a:lnTo>
                    <a:lnTo>
                      <a:pt x="4348" y="909"/>
                    </a:lnTo>
                    <a:lnTo>
                      <a:pt x="4189" y="760"/>
                    </a:lnTo>
                    <a:lnTo>
                      <a:pt x="3680" y="498"/>
                    </a:lnTo>
                    <a:lnTo>
                      <a:pt x="3392" y="534"/>
                    </a:lnTo>
                    <a:lnTo>
                      <a:pt x="3380" y="394"/>
                    </a:lnTo>
                    <a:lnTo>
                      <a:pt x="3275" y="324"/>
                    </a:lnTo>
                    <a:lnTo>
                      <a:pt x="3155" y="129"/>
                    </a:lnTo>
                    <a:lnTo>
                      <a:pt x="2897" y="138"/>
                    </a:lnTo>
                    <a:lnTo>
                      <a:pt x="2593" y="345"/>
                    </a:lnTo>
                    <a:lnTo>
                      <a:pt x="2375" y="189"/>
                    </a:lnTo>
                    <a:lnTo>
                      <a:pt x="2339" y="0"/>
                    </a:lnTo>
                    <a:lnTo>
                      <a:pt x="2183" y="142"/>
                    </a:lnTo>
                    <a:lnTo>
                      <a:pt x="2163" y="418"/>
                    </a:lnTo>
                    <a:lnTo>
                      <a:pt x="2008" y="535"/>
                    </a:lnTo>
                    <a:lnTo>
                      <a:pt x="1642" y="518"/>
                    </a:lnTo>
                    <a:lnTo>
                      <a:pt x="1529" y="40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1" name="Freeform 1307"/>
              <p:cNvSpPr>
                <a:spLocks noChangeAspect="1"/>
              </p:cNvSpPr>
              <p:nvPr/>
            </p:nvSpPr>
            <p:spPr bwMode="auto">
              <a:xfrm>
                <a:off x="1520650" y="1769751"/>
                <a:ext cx="924227" cy="888384"/>
              </a:xfrm>
              <a:custGeom>
                <a:avLst/>
                <a:gdLst>
                  <a:gd name="T0" fmla="*/ 1986 w 5193"/>
                  <a:gd name="T1" fmla="*/ 414 h 4604"/>
                  <a:gd name="T2" fmla="*/ 1746 w 5193"/>
                  <a:gd name="T3" fmla="*/ 342 h 4604"/>
                  <a:gd name="T4" fmla="*/ 1548 w 5193"/>
                  <a:gd name="T5" fmla="*/ 138 h 4604"/>
                  <a:gd name="T6" fmla="*/ 1026 w 5193"/>
                  <a:gd name="T7" fmla="*/ 0 h 4604"/>
                  <a:gd name="T8" fmla="*/ 918 w 5193"/>
                  <a:gd name="T9" fmla="*/ 192 h 4604"/>
                  <a:gd name="T10" fmla="*/ 558 w 5193"/>
                  <a:gd name="T11" fmla="*/ 426 h 4604"/>
                  <a:gd name="T12" fmla="*/ 162 w 5193"/>
                  <a:gd name="T13" fmla="*/ 912 h 4604"/>
                  <a:gd name="T14" fmla="*/ 78 w 5193"/>
                  <a:gd name="T15" fmla="*/ 1290 h 4604"/>
                  <a:gd name="T16" fmla="*/ 6 w 5193"/>
                  <a:gd name="T17" fmla="*/ 1584 h 4604"/>
                  <a:gd name="T18" fmla="*/ 360 w 5193"/>
                  <a:gd name="T19" fmla="*/ 1800 h 4604"/>
                  <a:gd name="T20" fmla="*/ 576 w 5193"/>
                  <a:gd name="T21" fmla="*/ 1710 h 4604"/>
                  <a:gd name="T22" fmla="*/ 600 w 5193"/>
                  <a:gd name="T23" fmla="*/ 1938 h 4604"/>
                  <a:gd name="T24" fmla="*/ 708 w 5193"/>
                  <a:gd name="T25" fmla="*/ 2280 h 4604"/>
                  <a:gd name="T26" fmla="*/ 612 w 5193"/>
                  <a:gd name="T27" fmla="*/ 2639 h 4604"/>
                  <a:gd name="T28" fmla="*/ 774 w 5193"/>
                  <a:gd name="T29" fmla="*/ 2879 h 4604"/>
                  <a:gd name="T30" fmla="*/ 1242 w 5193"/>
                  <a:gd name="T31" fmla="*/ 2891 h 4604"/>
                  <a:gd name="T32" fmla="*/ 1440 w 5193"/>
                  <a:gd name="T33" fmla="*/ 3077 h 4604"/>
                  <a:gd name="T34" fmla="*/ 1446 w 5193"/>
                  <a:gd name="T35" fmla="*/ 3383 h 4604"/>
                  <a:gd name="T36" fmla="*/ 1320 w 5193"/>
                  <a:gd name="T37" fmla="*/ 3899 h 4604"/>
                  <a:gd name="T38" fmla="*/ 1692 w 5193"/>
                  <a:gd name="T39" fmla="*/ 4115 h 4604"/>
                  <a:gd name="T40" fmla="*/ 1788 w 5193"/>
                  <a:gd name="T41" fmla="*/ 4295 h 4604"/>
                  <a:gd name="T42" fmla="*/ 2106 w 5193"/>
                  <a:gd name="T43" fmla="*/ 4535 h 4604"/>
                  <a:gd name="T44" fmla="*/ 2487 w 5193"/>
                  <a:gd name="T45" fmla="*/ 4340 h 4604"/>
                  <a:gd name="T46" fmla="*/ 2682 w 5193"/>
                  <a:gd name="T47" fmla="*/ 4079 h 4604"/>
                  <a:gd name="T48" fmla="*/ 2700 w 5193"/>
                  <a:gd name="T49" fmla="*/ 3779 h 4604"/>
                  <a:gd name="T50" fmla="*/ 2955 w 5193"/>
                  <a:gd name="T51" fmla="*/ 3704 h 4604"/>
                  <a:gd name="T52" fmla="*/ 3168 w 5193"/>
                  <a:gd name="T53" fmla="*/ 3920 h 4604"/>
                  <a:gd name="T54" fmla="*/ 3186 w 5193"/>
                  <a:gd name="T55" fmla="*/ 4301 h 4604"/>
                  <a:gd name="T56" fmla="*/ 3474 w 5193"/>
                  <a:gd name="T57" fmla="*/ 4352 h 4604"/>
                  <a:gd name="T58" fmla="*/ 3552 w 5193"/>
                  <a:gd name="T59" fmla="*/ 4193 h 4604"/>
                  <a:gd name="T60" fmla="*/ 3696 w 5193"/>
                  <a:gd name="T61" fmla="*/ 4157 h 4604"/>
                  <a:gd name="T62" fmla="*/ 3807 w 5193"/>
                  <a:gd name="T63" fmla="*/ 3980 h 4604"/>
                  <a:gd name="T64" fmla="*/ 4215 w 5193"/>
                  <a:gd name="T65" fmla="*/ 4070 h 4604"/>
                  <a:gd name="T66" fmla="*/ 4338 w 5193"/>
                  <a:gd name="T67" fmla="*/ 4391 h 4604"/>
                  <a:gd name="T68" fmla="*/ 4590 w 5193"/>
                  <a:gd name="T69" fmla="*/ 4601 h 4604"/>
                  <a:gd name="T70" fmla="*/ 4818 w 5193"/>
                  <a:gd name="T71" fmla="*/ 4604 h 4604"/>
                  <a:gd name="T72" fmla="*/ 5031 w 5193"/>
                  <a:gd name="T73" fmla="*/ 4511 h 4604"/>
                  <a:gd name="T74" fmla="*/ 5193 w 5193"/>
                  <a:gd name="T75" fmla="*/ 4271 h 4604"/>
                  <a:gd name="T76" fmla="*/ 5058 w 5193"/>
                  <a:gd name="T77" fmla="*/ 3935 h 4604"/>
                  <a:gd name="T78" fmla="*/ 4968 w 5193"/>
                  <a:gd name="T79" fmla="*/ 3683 h 4604"/>
                  <a:gd name="T80" fmla="*/ 4794 w 5193"/>
                  <a:gd name="T81" fmla="*/ 3455 h 4604"/>
                  <a:gd name="T82" fmla="*/ 4635 w 5193"/>
                  <a:gd name="T83" fmla="*/ 3413 h 4604"/>
                  <a:gd name="T84" fmla="*/ 4755 w 5193"/>
                  <a:gd name="T85" fmla="*/ 3035 h 4604"/>
                  <a:gd name="T86" fmla="*/ 4791 w 5193"/>
                  <a:gd name="T87" fmla="*/ 2666 h 4604"/>
                  <a:gd name="T88" fmla="*/ 4452 w 5193"/>
                  <a:gd name="T89" fmla="*/ 2531 h 4604"/>
                  <a:gd name="T90" fmla="*/ 4284 w 5193"/>
                  <a:gd name="T91" fmla="*/ 2268 h 4604"/>
                  <a:gd name="T92" fmla="*/ 4122 w 5193"/>
                  <a:gd name="T93" fmla="*/ 2031 h 4604"/>
                  <a:gd name="T94" fmla="*/ 3990 w 5193"/>
                  <a:gd name="T95" fmla="*/ 1797 h 4604"/>
                  <a:gd name="T96" fmla="*/ 4002 w 5193"/>
                  <a:gd name="T97" fmla="*/ 1512 h 4604"/>
                  <a:gd name="T98" fmla="*/ 4230 w 5193"/>
                  <a:gd name="T99" fmla="*/ 1350 h 4604"/>
                  <a:gd name="T100" fmla="*/ 4485 w 5193"/>
                  <a:gd name="T101" fmla="*/ 1209 h 4604"/>
                  <a:gd name="T102" fmla="*/ 4332 w 5193"/>
                  <a:gd name="T103" fmla="*/ 1011 h 4604"/>
                  <a:gd name="T104" fmla="*/ 4108 w 5193"/>
                  <a:gd name="T105" fmla="*/ 716 h 4604"/>
                  <a:gd name="T106" fmla="*/ 3444 w 5193"/>
                  <a:gd name="T107" fmla="*/ 516 h 4604"/>
                  <a:gd name="T108" fmla="*/ 2976 w 5193"/>
                  <a:gd name="T109" fmla="*/ 576 h 4604"/>
                  <a:gd name="T110" fmla="*/ 2610 w 5193"/>
                  <a:gd name="T111" fmla="*/ 750 h 4604"/>
                  <a:gd name="T112" fmla="*/ 2352 w 5193"/>
                  <a:gd name="T113" fmla="*/ 591 h 4604"/>
                  <a:gd name="T114" fmla="*/ 2136 w 5193"/>
                  <a:gd name="T115" fmla="*/ 339 h 46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93"/>
                  <a:gd name="T175" fmla="*/ 0 h 4604"/>
                  <a:gd name="T176" fmla="*/ 5193 w 5193"/>
                  <a:gd name="T177" fmla="*/ 4604 h 46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93" h="4604">
                    <a:moveTo>
                      <a:pt x="2070" y="270"/>
                    </a:moveTo>
                    <a:lnTo>
                      <a:pt x="1986" y="414"/>
                    </a:lnTo>
                    <a:lnTo>
                      <a:pt x="1800" y="414"/>
                    </a:lnTo>
                    <a:lnTo>
                      <a:pt x="1746" y="342"/>
                    </a:lnTo>
                    <a:lnTo>
                      <a:pt x="1716" y="198"/>
                    </a:lnTo>
                    <a:lnTo>
                      <a:pt x="1548" y="138"/>
                    </a:lnTo>
                    <a:lnTo>
                      <a:pt x="1458" y="18"/>
                    </a:lnTo>
                    <a:lnTo>
                      <a:pt x="1026" y="0"/>
                    </a:lnTo>
                    <a:lnTo>
                      <a:pt x="906" y="72"/>
                    </a:lnTo>
                    <a:lnTo>
                      <a:pt x="918" y="192"/>
                    </a:lnTo>
                    <a:lnTo>
                      <a:pt x="720" y="234"/>
                    </a:lnTo>
                    <a:lnTo>
                      <a:pt x="558" y="426"/>
                    </a:lnTo>
                    <a:lnTo>
                      <a:pt x="342" y="666"/>
                    </a:lnTo>
                    <a:lnTo>
                      <a:pt x="162" y="912"/>
                    </a:lnTo>
                    <a:lnTo>
                      <a:pt x="0" y="1134"/>
                    </a:lnTo>
                    <a:lnTo>
                      <a:pt x="78" y="1290"/>
                    </a:lnTo>
                    <a:lnTo>
                      <a:pt x="108" y="1452"/>
                    </a:lnTo>
                    <a:lnTo>
                      <a:pt x="6" y="1584"/>
                    </a:lnTo>
                    <a:lnTo>
                      <a:pt x="168" y="1818"/>
                    </a:lnTo>
                    <a:lnTo>
                      <a:pt x="360" y="1800"/>
                    </a:lnTo>
                    <a:lnTo>
                      <a:pt x="486" y="1656"/>
                    </a:lnTo>
                    <a:lnTo>
                      <a:pt x="576" y="1710"/>
                    </a:lnTo>
                    <a:lnTo>
                      <a:pt x="528" y="1884"/>
                    </a:lnTo>
                    <a:lnTo>
                      <a:pt x="600" y="1938"/>
                    </a:lnTo>
                    <a:lnTo>
                      <a:pt x="720" y="2100"/>
                    </a:lnTo>
                    <a:lnTo>
                      <a:pt x="708" y="2280"/>
                    </a:lnTo>
                    <a:lnTo>
                      <a:pt x="582" y="2339"/>
                    </a:lnTo>
                    <a:lnTo>
                      <a:pt x="612" y="2639"/>
                    </a:lnTo>
                    <a:lnTo>
                      <a:pt x="690" y="2729"/>
                    </a:lnTo>
                    <a:lnTo>
                      <a:pt x="774" y="2879"/>
                    </a:lnTo>
                    <a:lnTo>
                      <a:pt x="996" y="2909"/>
                    </a:lnTo>
                    <a:lnTo>
                      <a:pt x="1242" y="2891"/>
                    </a:lnTo>
                    <a:lnTo>
                      <a:pt x="1302" y="3005"/>
                    </a:lnTo>
                    <a:lnTo>
                      <a:pt x="1440" y="3077"/>
                    </a:lnTo>
                    <a:lnTo>
                      <a:pt x="1410" y="3251"/>
                    </a:lnTo>
                    <a:lnTo>
                      <a:pt x="1446" y="3383"/>
                    </a:lnTo>
                    <a:lnTo>
                      <a:pt x="1284" y="3647"/>
                    </a:lnTo>
                    <a:lnTo>
                      <a:pt x="1320" y="3899"/>
                    </a:lnTo>
                    <a:lnTo>
                      <a:pt x="1548" y="3953"/>
                    </a:lnTo>
                    <a:lnTo>
                      <a:pt x="1692" y="4115"/>
                    </a:lnTo>
                    <a:lnTo>
                      <a:pt x="1698" y="4229"/>
                    </a:lnTo>
                    <a:lnTo>
                      <a:pt x="1788" y="4295"/>
                    </a:lnTo>
                    <a:lnTo>
                      <a:pt x="1842" y="4445"/>
                    </a:lnTo>
                    <a:lnTo>
                      <a:pt x="2106" y="4535"/>
                    </a:lnTo>
                    <a:lnTo>
                      <a:pt x="2268" y="4475"/>
                    </a:lnTo>
                    <a:lnTo>
                      <a:pt x="2487" y="4340"/>
                    </a:lnTo>
                    <a:lnTo>
                      <a:pt x="2520" y="4151"/>
                    </a:lnTo>
                    <a:lnTo>
                      <a:pt x="2682" y="4079"/>
                    </a:lnTo>
                    <a:lnTo>
                      <a:pt x="2682" y="3899"/>
                    </a:lnTo>
                    <a:lnTo>
                      <a:pt x="2700" y="3779"/>
                    </a:lnTo>
                    <a:lnTo>
                      <a:pt x="2790" y="3707"/>
                    </a:lnTo>
                    <a:lnTo>
                      <a:pt x="2955" y="3704"/>
                    </a:lnTo>
                    <a:lnTo>
                      <a:pt x="3018" y="3740"/>
                    </a:lnTo>
                    <a:lnTo>
                      <a:pt x="3168" y="3920"/>
                    </a:lnTo>
                    <a:lnTo>
                      <a:pt x="3156" y="4043"/>
                    </a:lnTo>
                    <a:lnTo>
                      <a:pt x="3186" y="4301"/>
                    </a:lnTo>
                    <a:lnTo>
                      <a:pt x="3258" y="4355"/>
                    </a:lnTo>
                    <a:lnTo>
                      <a:pt x="3474" y="4352"/>
                    </a:lnTo>
                    <a:lnTo>
                      <a:pt x="3528" y="4295"/>
                    </a:lnTo>
                    <a:lnTo>
                      <a:pt x="3552" y="4193"/>
                    </a:lnTo>
                    <a:lnTo>
                      <a:pt x="3642" y="4187"/>
                    </a:lnTo>
                    <a:lnTo>
                      <a:pt x="3696" y="4157"/>
                    </a:lnTo>
                    <a:lnTo>
                      <a:pt x="3747" y="4079"/>
                    </a:lnTo>
                    <a:lnTo>
                      <a:pt x="3807" y="3980"/>
                    </a:lnTo>
                    <a:lnTo>
                      <a:pt x="4146" y="3977"/>
                    </a:lnTo>
                    <a:lnTo>
                      <a:pt x="4215" y="4070"/>
                    </a:lnTo>
                    <a:lnTo>
                      <a:pt x="4248" y="4271"/>
                    </a:lnTo>
                    <a:lnTo>
                      <a:pt x="4338" y="4391"/>
                    </a:lnTo>
                    <a:lnTo>
                      <a:pt x="4482" y="4553"/>
                    </a:lnTo>
                    <a:lnTo>
                      <a:pt x="4590" y="4601"/>
                    </a:lnTo>
                    <a:lnTo>
                      <a:pt x="4686" y="4547"/>
                    </a:lnTo>
                    <a:lnTo>
                      <a:pt x="4818" y="4604"/>
                    </a:lnTo>
                    <a:lnTo>
                      <a:pt x="4932" y="4586"/>
                    </a:lnTo>
                    <a:lnTo>
                      <a:pt x="5031" y="4511"/>
                    </a:lnTo>
                    <a:lnTo>
                      <a:pt x="5136" y="4427"/>
                    </a:lnTo>
                    <a:lnTo>
                      <a:pt x="5193" y="4271"/>
                    </a:lnTo>
                    <a:lnTo>
                      <a:pt x="5082" y="4205"/>
                    </a:lnTo>
                    <a:lnTo>
                      <a:pt x="5058" y="3935"/>
                    </a:lnTo>
                    <a:lnTo>
                      <a:pt x="4992" y="3827"/>
                    </a:lnTo>
                    <a:lnTo>
                      <a:pt x="4968" y="3683"/>
                    </a:lnTo>
                    <a:lnTo>
                      <a:pt x="4974" y="3485"/>
                    </a:lnTo>
                    <a:lnTo>
                      <a:pt x="4794" y="3455"/>
                    </a:lnTo>
                    <a:lnTo>
                      <a:pt x="4689" y="3479"/>
                    </a:lnTo>
                    <a:lnTo>
                      <a:pt x="4635" y="3413"/>
                    </a:lnTo>
                    <a:lnTo>
                      <a:pt x="4620" y="3128"/>
                    </a:lnTo>
                    <a:lnTo>
                      <a:pt x="4755" y="3035"/>
                    </a:lnTo>
                    <a:lnTo>
                      <a:pt x="4791" y="2858"/>
                    </a:lnTo>
                    <a:lnTo>
                      <a:pt x="4791" y="2666"/>
                    </a:lnTo>
                    <a:lnTo>
                      <a:pt x="4680" y="2555"/>
                    </a:lnTo>
                    <a:lnTo>
                      <a:pt x="4452" y="2531"/>
                    </a:lnTo>
                    <a:lnTo>
                      <a:pt x="4287" y="2426"/>
                    </a:lnTo>
                    <a:lnTo>
                      <a:pt x="4284" y="2268"/>
                    </a:lnTo>
                    <a:lnTo>
                      <a:pt x="4233" y="2109"/>
                    </a:lnTo>
                    <a:lnTo>
                      <a:pt x="4122" y="2031"/>
                    </a:lnTo>
                    <a:lnTo>
                      <a:pt x="4035" y="1914"/>
                    </a:lnTo>
                    <a:lnTo>
                      <a:pt x="3990" y="1797"/>
                    </a:lnTo>
                    <a:lnTo>
                      <a:pt x="3972" y="1659"/>
                    </a:lnTo>
                    <a:lnTo>
                      <a:pt x="4002" y="1512"/>
                    </a:lnTo>
                    <a:lnTo>
                      <a:pt x="4071" y="1380"/>
                    </a:lnTo>
                    <a:lnTo>
                      <a:pt x="4230" y="1350"/>
                    </a:lnTo>
                    <a:lnTo>
                      <a:pt x="4377" y="1362"/>
                    </a:lnTo>
                    <a:lnTo>
                      <a:pt x="4485" y="1209"/>
                    </a:lnTo>
                    <a:lnTo>
                      <a:pt x="4431" y="1122"/>
                    </a:lnTo>
                    <a:lnTo>
                      <a:pt x="4332" y="1011"/>
                    </a:lnTo>
                    <a:lnTo>
                      <a:pt x="4143" y="849"/>
                    </a:lnTo>
                    <a:lnTo>
                      <a:pt x="4108" y="716"/>
                    </a:lnTo>
                    <a:lnTo>
                      <a:pt x="3654" y="540"/>
                    </a:lnTo>
                    <a:lnTo>
                      <a:pt x="3444" y="516"/>
                    </a:lnTo>
                    <a:lnTo>
                      <a:pt x="3222" y="522"/>
                    </a:lnTo>
                    <a:lnTo>
                      <a:pt x="2976" y="576"/>
                    </a:lnTo>
                    <a:lnTo>
                      <a:pt x="2808" y="720"/>
                    </a:lnTo>
                    <a:lnTo>
                      <a:pt x="2610" y="750"/>
                    </a:lnTo>
                    <a:lnTo>
                      <a:pt x="2469" y="708"/>
                    </a:lnTo>
                    <a:lnTo>
                      <a:pt x="2352" y="591"/>
                    </a:lnTo>
                    <a:lnTo>
                      <a:pt x="2250" y="399"/>
                    </a:lnTo>
                    <a:lnTo>
                      <a:pt x="2136" y="339"/>
                    </a:lnTo>
                    <a:lnTo>
                      <a:pt x="2070" y="27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2" name="Freeform 1308"/>
              <p:cNvSpPr>
                <a:spLocks noChangeAspect="1"/>
              </p:cNvSpPr>
              <p:nvPr/>
            </p:nvSpPr>
            <p:spPr bwMode="auto">
              <a:xfrm>
                <a:off x="2547924" y="1677132"/>
                <a:ext cx="1053081" cy="1318490"/>
              </a:xfrm>
              <a:custGeom>
                <a:avLst/>
                <a:gdLst>
                  <a:gd name="T0" fmla="*/ 3385 w 3944"/>
                  <a:gd name="T1" fmla="*/ 1179 h 4556"/>
                  <a:gd name="T2" fmla="*/ 3124 w 3944"/>
                  <a:gd name="T3" fmla="*/ 2277 h 4556"/>
                  <a:gd name="T4" fmla="*/ 2417 w 3944"/>
                  <a:gd name="T5" fmla="*/ 2220 h 4556"/>
                  <a:gd name="T6" fmla="*/ 2079 w 3944"/>
                  <a:gd name="T7" fmla="*/ 1957 h 4556"/>
                  <a:gd name="T8" fmla="*/ 1593 w 3944"/>
                  <a:gd name="T9" fmla="*/ 2391 h 4556"/>
                  <a:gd name="T10" fmla="*/ 869 w 3944"/>
                  <a:gd name="T11" fmla="*/ 2889 h 4556"/>
                  <a:gd name="T12" fmla="*/ 95 w 3944"/>
                  <a:gd name="T13" fmla="*/ 3550 h 4556"/>
                  <a:gd name="T14" fmla="*/ 320 w 3944"/>
                  <a:gd name="T15" fmla="*/ 3874 h 4556"/>
                  <a:gd name="T16" fmla="*/ 365 w 3944"/>
                  <a:gd name="T17" fmla="*/ 4558 h 4556"/>
                  <a:gd name="T18" fmla="*/ 243 w 3944"/>
                  <a:gd name="T19" fmla="*/ 5141 h 4556"/>
                  <a:gd name="T20" fmla="*/ 203 w 3944"/>
                  <a:gd name="T21" fmla="*/ 5569 h 4556"/>
                  <a:gd name="T22" fmla="*/ 903 w 3944"/>
                  <a:gd name="T23" fmla="*/ 5635 h 4556"/>
                  <a:gd name="T24" fmla="*/ 1224 w 3944"/>
                  <a:gd name="T25" fmla="*/ 5911 h 4556"/>
                  <a:gd name="T26" fmla="*/ 1062 w 3944"/>
                  <a:gd name="T27" fmla="*/ 6167 h 4556"/>
                  <a:gd name="T28" fmla="*/ 872 w 3944"/>
                  <a:gd name="T29" fmla="*/ 6518 h 4556"/>
                  <a:gd name="T30" fmla="*/ 552 w 3944"/>
                  <a:gd name="T31" fmla="*/ 6899 h 4556"/>
                  <a:gd name="T32" fmla="*/ 234 w 3944"/>
                  <a:gd name="T33" fmla="*/ 7269 h 4556"/>
                  <a:gd name="T34" fmla="*/ 360 w 3944"/>
                  <a:gd name="T35" fmla="*/ 7863 h 4556"/>
                  <a:gd name="T36" fmla="*/ 243 w 3944"/>
                  <a:gd name="T37" fmla="*/ 8127 h 4556"/>
                  <a:gd name="T38" fmla="*/ 963 w 3944"/>
                  <a:gd name="T39" fmla="*/ 8412 h 4556"/>
                  <a:gd name="T40" fmla="*/ 1884 w 3944"/>
                  <a:gd name="T41" fmla="*/ 8915 h 4556"/>
                  <a:gd name="T42" fmla="*/ 1935 w 3944"/>
                  <a:gd name="T43" fmla="*/ 9672 h 4556"/>
                  <a:gd name="T44" fmla="*/ 2727 w 3944"/>
                  <a:gd name="T45" fmla="*/ 9747 h 4556"/>
                  <a:gd name="T46" fmla="*/ 2934 w 3944"/>
                  <a:gd name="T47" fmla="*/ 9239 h 4556"/>
                  <a:gd name="T48" fmla="*/ 2989 w 3944"/>
                  <a:gd name="T49" fmla="*/ 8510 h 4556"/>
                  <a:gd name="T50" fmla="*/ 2898 w 3944"/>
                  <a:gd name="T51" fmla="*/ 8007 h 4556"/>
                  <a:gd name="T52" fmla="*/ 3383 w 3944"/>
                  <a:gd name="T53" fmla="*/ 7755 h 4556"/>
                  <a:gd name="T54" fmla="*/ 3802 w 3944"/>
                  <a:gd name="T55" fmla="*/ 7355 h 4556"/>
                  <a:gd name="T56" fmla="*/ 4448 w 3944"/>
                  <a:gd name="T57" fmla="*/ 7323 h 4556"/>
                  <a:gd name="T58" fmla="*/ 4760 w 3944"/>
                  <a:gd name="T59" fmla="*/ 7736 h 4556"/>
                  <a:gd name="T60" fmla="*/ 4805 w 3944"/>
                  <a:gd name="T61" fmla="*/ 8208 h 4556"/>
                  <a:gd name="T62" fmla="*/ 4342 w 3944"/>
                  <a:gd name="T63" fmla="*/ 8781 h 4556"/>
                  <a:gd name="T64" fmla="*/ 3901 w 3944"/>
                  <a:gd name="T65" fmla="*/ 9240 h 4556"/>
                  <a:gd name="T66" fmla="*/ 3610 w 3944"/>
                  <a:gd name="T67" fmla="*/ 9627 h 4556"/>
                  <a:gd name="T68" fmla="*/ 4018 w 3944"/>
                  <a:gd name="T69" fmla="*/ 10028 h 4556"/>
                  <a:gd name="T70" fmla="*/ 4859 w 3944"/>
                  <a:gd name="T71" fmla="*/ 10246 h 4556"/>
                  <a:gd name="T72" fmla="*/ 5353 w 3944"/>
                  <a:gd name="T73" fmla="*/ 10055 h 4556"/>
                  <a:gd name="T74" fmla="*/ 5732 w 3944"/>
                  <a:gd name="T75" fmla="*/ 9617 h 4556"/>
                  <a:gd name="T76" fmla="*/ 6291 w 3944"/>
                  <a:gd name="T77" fmla="*/ 9518 h 4556"/>
                  <a:gd name="T78" fmla="*/ 6834 w 3944"/>
                  <a:gd name="T79" fmla="*/ 9059 h 4556"/>
                  <a:gd name="T80" fmla="*/ 7231 w 3944"/>
                  <a:gd name="T81" fmla="*/ 9380 h 4556"/>
                  <a:gd name="T82" fmla="*/ 7824 w 3944"/>
                  <a:gd name="T83" fmla="*/ 9402 h 4556"/>
                  <a:gd name="T84" fmla="*/ 8517 w 3944"/>
                  <a:gd name="T85" fmla="*/ 9348 h 4556"/>
                  <a:gd name="T86" fmla="*/ 8445 w 3944"/>
                  <a:gd name="T87" fmla="*/ 8700 h 4556"/>
                  <a:gd name="T88" fmla="*/ 8769 w 3944"/>
                  <a:gd name="T89" fmla="*/ 7791 h 4556"/>
                  <a:gd name="T90" fmla="*/ 8769 w 3944"/>
                  <a:gd name="T91" fmla="*/ 6712 h 4556"/>
                  <a:gd name="T92" fmla="*/ 8391 w 3944"/>
                  <a:gd name="T93" fmla="*/ 7008 h 4556"/>
                  <a:gd name="T94" fmla="*/ 7932 w 3944"/>
                  <a:gd name="T95" fmla="*/ 7107 h 4556"/>
                  <a:gd name="T96" fmla="*/ 8058 w 3944"/>
                  <a:gd name="T97" fmla="*/ 6514 h 4556"/>
                  <a:gd name="T98" fmla="*/ 7788 w 3944"/>
                  <a:gd name="T99" fmla="*/ 5839 h 4556"/>
                  <a:gd name="T100" fmla="*/ 7896 w 3944"/>
                  <a:gd name="T101" fmla="*/ 4823 h 4556"/>
                  <a:gd name="T102" fmla="*/ 8040 w 3944"/>
                  <a:gd name="T103" fmla="*/ 3923 h 4556"/>
                  <a:gd name="T104" fmla="*/ 8220 w 3944"/>
                  <a:gd name="T105" fmla="*/ 3177 h 4556"/>
                  <a:gd name="T106" fmla="*/ 8301 w 3944"/>
                  <a:gd name="T107" fmla="*/ 2502 h 4556"/>
                  <a:gd name="T108" fmla="*/ 8094 w 3944"/>
                  <a:gd name="T109" fmla="*/ 1980 h 4556"/>
                  <a:gd name="T110" fmla="*/ 7986 w 3944"/>
                  <a:gd name="T111" fmla="*/ 1143 h 4556"/>
                  <a:gd name="T112" fmla="*/ 7797 w 3944"/>
                  <a:gd name="T113" fmla="*/ 495 h 4556"/>
                  <a:gd name="T114" fmla="*/ 7486 w 3944"/>
                  <a:gd name="T115" fmla="*/ 0 h 4556"/>
                  <a:gd name="T116" fmla="*/ 6969 w 3944"/>
                  <a:gd name="T117" fmla="*/ 721 h 4556"/>
                  <a:gd name="T118" fmla="*/ 5732 w 3944"/>
                  <a:gd name="T119" fmla="*/ 756 h 4556"/>
                  <a:gd name="T120" fmla="*/ 4970 w 3944"/>
                  <a:gd name="T121" fmla="*/ 663 h 4556"/>
                  <a:gd name="T122" fmla="*/ 3820 w 3944"/>
                  <a:gd name="T123" fmla="*/ 900 h 45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44"/>
                  <a:gd name="T187" fmla="*/ 0 h 4556"/>
                  <a:gd name="T188" fmla="*/ 3944 w 3944"/>
                  <a:gd name="T189" fmla="*/ 4556 h 45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44" h="4556">
                    <a:moveTo>
                      <a:pt x="1697" y="400"/>
                    </a:moveTo>
                    <a:lnTo>
                      <a:pt x="1580" y="476"/>
                    </a:lnTo>
                    <a:lnTo>
                      <a:pt x="1504" y="524"/>
                    </a:lnTo>
                    <a:lnTo>
                      <a:pt x="1384" y="692"/>
                    </a:lnTo>
                    <a:lnTo>
                      <a:pt x="1420" y="844"/>
                    </a:lnTo>
                    <a:lnTo>
                      <a:pt x="1388" y="1012"/>
                    </a:lnTo>
                    <a:lnTo>
                      <a:pt x="1299" y="1066"/>
                    </a:lnTo>
                    <a:lnTo>
                      <a:pt x="1216" y="1084"/>
                    </a:lnTo>
                    <a:lnTo>
                      <a:pt x="1074" y="987"/>
                    </a:lnTo>
                    <a:lnTo>
                      <a:pt x="989" y="990"/>
                    </a:lnTo>
                    <a:lnTo>
                      <a:pt x="978" y="912"/>
                    </a:lnTo>
                    <a:lnTo>
                      <a:pt x="924" y="870"/>
                    </a:lnTo>
                    <a:lnTo>
                      <a:pt x="840" y="898"/>
                    </a:lnTo>
                    <a:lnTo>
                      <a:pt x="812" y="956"/>
                    </a:lnTo>
                    <a:lnTo>
                      <a:pt x="708" y="1063"/>
                    </a:lnTo>
                    <a:lnTo>
                      <a:pt x="608" y="1072"/>
                    </a:lnTo>
                    <a:lnTo>
                      <a:pt x="548" y="1168"/>
                    </a:lnTo>
                    <a:lnTo>
                      <a:pt x="386" y="1284"/>
                    </a:lnTo>
                    <a:lnTo>
                      <a:pt x="208" y="1388"/>
                    </a:lnTo>
                    <a:lnTo>
                      <a:pt x="162" y="1545"/>
                    </a:lnTo>
                    <a:lnTo>
                      <a:pt x="42" y="1578"/>
                    </a:lnTo>
                    <a:lnTo>
                      <a:pt x="0" y="1666"/>
                    </a:lnTo>
                    <a:lnTo>
                      <a:pt x="44" y="1720"/>
                    </a:lnTo>
                    <a:lnTo>
                      <a:pt x="142" y="1722"/>
                    </a:lnTo>
                    <a:lnTo>
                      <a:pt x="183" y="1759"/>
                    </a:lnTo>
                    <a:lnTo>
                      <a:pt x="208" y="1976"/>
                    </a:lnTo>
                    <a:lnTo>
                      <a:pt x="162" y="2026"/>
                    </a:lnTo>
                    <a:lnTo>
                      <a:pt x="114" y="2103"/>
                    </a:lnTo>
                    <a:lnTo>
                      <a:pt x="125" y="2224"/>
                    </a:lnTo>
                    <a:lnTo>
                      <a:pt x="108" y="2286"/>
                    </a:lnTo>
                    <a:lnTo>
                      <a:pt x="40" y="2312"/>
                    </a:lnTo>
                    <a:lnTo>
                      <a:pt x="20" y="2359"/>
                    </a:lnTo>
                    <a:lnTo>
                      <a:pt x="90" y="2476"/>
                    </a:lnTo>
                    <a:lnTo>
                      <a:pt x="196" y="2506"/>
                    </a:lnTo>
                    <a:lnTo>
                      <a:pt x="309" y="2527"/>
                    </a:lnTo>
                    <a:lnTo>
                      <a:pt x="401" y="2505"/>
                    </a:lnTo>
                    <a:lnTo>
                      <a:pt x="448" y="2548"/>
                    </a:lnTo>
                    <a:lnTo>
                      <a:pt x="452" y="2623"/>
                    </a:lnTo>
                    <a:lnTo>
                      <a:pt x="544" y="2628"/>
                    </a:lnTo>
                    <a:lnTo>
                      <a:pt x="566" y="2703"/>
                    </a:lnTo>
                    <a:lnTo>
                      <a:pt x="526" y="2742"/>
                    </a:lnTo>
                    <a:lnTo>
                      <a:pt x="472" y="2742"/>
                    </a:lnTo>
                    <a:lnTo>
                      <a:pt x="413" y="2769"/>
                    </a:lnTo>
                    <a:lnTo>
                      <a:pt x="396" y="2826"/>
                    </a:lnTo>
                    <a:lnTo>
                      <a:pt x="387" y="2898"/>
                    </a:lnTo>
                    <a:lnTo>
                      <a:pt x="342" y="2962"/>
                    </a:lnTo>
                    <a:lnTo>
                      <a:pt x="278" y="2995"/>
                    </a:lnTo>
                    <a:lnTo>
                      <a:pt x="245" y="3067"/>
                    </a:lnTo>
                    <a:lnTo>
                      <a:pt x="268" y="3160"/>
                    </a:lnTo>
                    <a:lnTo>
                      <a:pt x="246" y="3199"/>
                    </a:lnTo>
                    <a:lnTo>
                      <a:pt x="104" y="3232"/>
                    </a:lnTo>
                    <a:lnTo>
                      <a:pt x="111" y="3330"/>
                    </a:lnTo>
                    <a:lnTo>
                      <a:pt x="162" y="3403"/>
                    </a:lnTo>
                    <a:lnTo>
                      <a:pt x="160" y="3496"/>
                    </a:lnTo>
                    <a:lnTo>
                      <a:pt x="162" y="3496"/>
                    </a:lnTo>
                    <a:lnTo>
                      <a:pt x="123" y="3549"/>
                    </a:lnTo>
                    <a:lnTo>
                      <a:pt x="108" y="3613"/>
                    </a:lnTo>
                    <a:lnTo>
                      <a:pt x="221" y="3642"/>
                    </a:lnTo>
                    <a:lnTo>
                      <a:pt x="299" y="3699"/>
                    </a:lnTo>
                    <a:lnTo>
                      <a:pt x="428" y="3740"/>
                    </a:lnTo>
                    <a:lnTo>
                      <a:pt x="585" y="3774"/>
                    </a:lnTo>
                    <a:lnTo>
                      <a:pt x="660" y="3856"/>
                    </a:lnTo>
                    <a:lnTo>
                      <a:pt x="837" y="3963"/>
                    </a:lnTo>
                    <a:lnTo>
                      <a:pt x="848" y="4083"/>
                    </a:lnTo>
                    <a:lnTo>
                      <a:pt x="833" y="4239"/>
                    </a:lnTo>
                    <a:lnTo>
                      <a:pt x="860" y="4300"/>
                    </a:lnTo>
                    <a:lnTo>
                      <a:pt x="932" y="4328"/>
                    </a:lnTo>
                    <a:lnTo>
                      <a:pt x="1077" y="4327"/>
                    </a:lnTo>
                    <a:lnTo>
                      <a:pt x="1212" y="4333"/>
                    </a:lnTo>
                    <a:lnTo>
                      <a:pt x="1182" y="4222"/>
                    </a:lnTo>
                    <a:lnTo>
                      <a:pt x="1212" y="4122"/>
                    </a:lnTo>
                    <a:lnTo>
                      <a:pt x="1304" y="4107"/>
                    </a:lnTo>
                    <a:lnTo>
                      <a:pt x="1335" y="4048"/>
                    </a:lnTo>
                    <a:lnTo>
                      <a:pt x="1288" y="3872"/>
                    </a:lnTo>
                    <a:lnTo>
                      <a:pt x="1328" y="3783"/>
                    </a:lnTo>
                    <a:lnTo>
                      <a:pt x="1233" y="3714"/>
                    </a:lnTo>
                    <a:lnTo>
                      <a:pt x="1216" y="3608"/>
                    </a:lnTo>
                    <a:lnTo>
                      <a:pt x="1288" y="3560"/>
                    </a:lnTo>
                    <a:lnTo>
                      <a:pt x="1388" y="3428"/>
                    </a:lnTo>
                    <a:lnTo>
                      <a:pt x="1478" y="3412"/>
                    </a:lnTo>
                    <a:lnTo>
                      <a:pt x="1503" y="3448"/>
                    </a:lnTo>
                    <a:lnTo>
                      <a:pt x="1583" y="3435"/>
                    </a:lnTo>
                    <a:lnTo>
                      <a:pt x="1599" y="3324"/>
                    </a:lnTo>
                    <a:lnTo>
                      <a:pt x="1689" y="3270"/>
                    </a:lnTo>
                    <a:lnTo>
                      <a:pt x="1770" y="3232"/>
                    </a:lnTo>
                    <a:lnTo>
                      <a:pt x="1889" y="3216"/>
                    </a:lnTo>
                    <a:lnTo>
                      <a:pt x="1976" y="3256"/>
                    </a:lnTo>
                    <a:lnTo>
                      <a:pt x="2036" y="3320"/>
                    </a:lnTo>
                    <a:lnTo>
                      <a:pt x="2094" y="3378"/>
                    </a:lnTo>
                    <a:lnTo>
                      <a:pt x="2115" y="3439"/>
                    </a:lnTo>
                    <a:lnTo>
                      <a:pt x="2104" y="3522"/>
                    </a:lnTo>
                    <a:lnTo>
                      <a:pt x="2164" y="3572"/>
                    </a:lnTo>
                    <a:lnTo>
                      <a:pt x="2135" y="3649"/>
                    </a:lnTo>
                    <a:lnTo>
                      <a:pt x="2063" y="3702"/>
                    </a:lnTo>
                    <a:lnTo>
                      <a:pt x="1977" y="3798"/>
                    </a:lnTo>
                    <a:lnTo>
                      <a:pt x="1929" y="3904"/>
                    </a:lnTo>
                    <a:lnTo>
                      <a:pt x="1900" y="4048"/>
                    </a:lnTo>
                    <a:lnTo>
                      <a:pt x="1755" y="4173"/>
                    </a:lnTo>
                    <a:lnTo>
                      <a:pt x="1733" y="4108"/>
                    </a:lnTo>
                    <a:lnTo>
                      <a:pt x="1636" y="4084"/>
                    </a:lnTo>
                    <a:lnTo>
                      <a:pt x="1574" y="4168"/>
                    </a:lnTo>
                    <a:lnTo>
                      <a:pt x="1604" y="4280"/>
                    </a:lnTo>
                    <a:lnTo>
                      <a:pt x="1688" y="4316"/>
                    </a:lnTo>
                    <a:lnTo>
                      <a:pt x="1732" y="4400"/>
                    </a:lnTo>
                    <a:lnTo>
                      <a:pt x="1785" y="4458"/>
                    </a:lnTo>
                    <a:lnTo>
                      <a:pt x="1910" y="4459"/>
                    </a:lnTo>
                    <a:lnTo>
                      <a:pt x="2019" y="4465"/>
                    </a:lnTo>
                    <a:lnTo>
                      <a:pt x="2159" y="4555"/>
                    </a:lnTo>
                    <a:lnTo>
                      <a:pt x="2224" y="4556"/>
                    </a:lnTo>
                    <a:lnTo>
                      <a:pt x="2300" y="4497"/>
                    </a:lnTo>
                    <a:lnTo>
                      <a:pt x="2378" y="4470"/>
                    </a:lnTo>
                    <a:lnTo>
                      <a:pt x="2442" y="4354"/>
                    </a:lnTo>
                    <a:lnTo>
                      <a:pt x="2478" y="4306"/>
                    </a:lnTo>
                    <a:lnTo>
                      <a:pt x="2547" y="4275"/>
                    </a:lnTo>
                    <a:lnTo>
                      <a:pt x="2648" y="4292"/>
                    </a:lnTo>
                    <a:lnTo>
                      <a:pt x="2711" y="4318"/>
                    </a:lnTo>
                    <a:lnTo>
                      <a:pt x="2795" y="4231"/>
                    </a:lnTo>
                    <a:lnTo>
                      <a:pt x="2840" y="4122"/>
                    </a:lnTo>
                    <a:lnTo>
                      <a:pt x="2968" y="4076"/>
                    </a:lnTo>
                    <a:lnTo>
                      <a:pt x="3036" y="4027"/>
                    </a:lnTo>
                    <a:lnTo>
                      <a:pt x="3100" y="4040"/>
                    </a:lnTo>
                    <a:lnTo>
                      <a:pt x="3128" y="4108"/>
                    </a:lnTo>
                    <a:lnTo>
                      <a:pt x="3213" y="4170"/>
                    </a:lnTo>
                    <a:lnTo>
                      <a:pt x="3329" y="4228"/>
                    </a:lnTo>
                    <a:lnTo>
                      <a:pt x="3423" y="4242"/>
                    </a:lnTo>
                    <a:lnTo>
                      <a:pt x="3476" y="4180"/>
                    </a:lnTo>
                    <a:lnTo>
                      <a:pt x="3536" y="4168"/>
                    </a:lnTo>
                    <a:lnTo>
                      <a:pt x="3654" y="4255"/>
                    </a:lnTo>
                    <a:lnTo>
                      <a:pt x="3784" y="4156"/>
                    </a:lnTo>
                    <a:lnTo>
                      <a:pt x="3784" y="4060"/>
                    </a:lnTo>
                    <a:lnTo>
                      <a:pt x="3788" y="3940"/>
                    </a:lnTo>
                    <a:lnTo>
                      <a:pt x="3752" y="3868"/>
                    </a:lnTo>
                    <a:lnTo>
                      <a:pt x="3824" y="3776"/>
                    </a:lnTo>
                    <a:lnTo>
                      <a:pt x="3892" y="3728"/>
                    </a:lnTo>
                    <a:lnTo>
                      <a:pt x="3896" y="3464"/>
                    </a:lnTo>
                    <a:lnTo>
                      <a:pt x="3944" y="3344"/>
                    </a:lnTo>
                    <a:lnTo>
                      <a:pt x="3940" y="3104"/>
                    </a:lnTo>
                    <a:lnTo>
                      <a:pt x="3896" y="2984"/>
                    </a:lnTo>
                    <a:lnTo>
                      <a:pt x="3844" y="2968"/>
                    </a:lnTo>
                    <a:lnTo>
                      <a:pt x="3776" y="3004"/>
                    </a:lnTo>
                    <a:lnTo>
                      <a:pt x="3728" y="3116"/>
                    </a:lnTo>
                    <a:lnTo>
                      <a:pt x="3644" y="3184"/>
                    </a:lnTo>
                    <a:lnTo>
                      <a:pt x="3556" y="3200"/>
                    </a:lnTo>
                    <a:lnTo>
                      <a:pt x="3524" y="3160"/>
                    </a:lnTo>
                    <a:lnTo>
                      <a:pt x="3580" y="3080"/>
                    </a:lnTo>
                    <a:lnTo>
                      <a:pt x="3608" y="3016"/>
                    </a:lnTo>
                    <a:lnTo>
                      <a:pt x="3580" y="2896"/>
                    </a:lnTo>
                    <a:lnTo>
                      <a:pt x="3532" y="2824"/>
                    </a:lnTo>
                    <a:lnTo>
                      <a:pt x="3472" y="2720"/>
                    </a:lnTo>
                    <a:lnTo>
                      <a:pt x="3460" y="2596"/>
                    </a:lnTo>
                    <a:lnTo>
                      <a:pt x="3472" y="2408"/>
                    </a:lnTo>
                    <a:lnTo>
                      <a:pt x="3484" y="2248"/>
                    </a:lnTo>
                    <a:lnTo>
                      <a:pt x="3508" y="2144"/>
                    </a:lnTo>
                    <a:lnTo>
                      <a:pt x="3604" y="2092"/>
                    </a:lnTo>
                    <a:lnTo>
                      <a:pt x="3580" y="1948"/>
                    </a:lnTo>
                    <a:lnTo>
                      <a:pt x="3572" y="1744"/>
                    </a:lnTo>
                    <a:lnTo>
                      <a:pt x="3572" y="1652"/>
                    </a:lnTo>
                    <a:lnTo>
                      <a:pt x="3532" y="1532"/>
                    </a:lnTo>
                    <a:lnTo>
                      <a:pt x="3652" y="1412"/>
                    </a:lnTo>
                    <a:lnTo>
                      <a:pt x="3644" y="1288"/>
                    </a:lnTo>
                    <a:lnTo>
                      <a:pt x="3632" y="1232"/>
                    </a:lnTo>
                    <a:lnTo>
                      <a:pt x="3688" y="1112"/>
                    </a:lnTo>
                    <a:lnTo>
                      <a:pt x="3692" y="1016"/>
                    </a:lnTo>
                    <a:lnTo>
                      <a:pt x="3656" y="932"/>
                    </a:lnTo>
                    <a:lnTo>
                      <a:pt x="3596" y="880"/>
                    </a:lnTo>
                    <a:lnTo>
                      <a:pt x="3484" y="704"/>
                    </a:lnTo>
                    <a:lnTo>
                      <a:pt x="3536" y="596"/>
                    </a:lnTo>
                    <a:lnTo>
                      <a:pt x="3548" y="508"/>
                    </a:lnTo>
                    <a:lnTo>
                      <a:pt x="3580" y="404"/>
                    </a:lnTo>
                    <a:lnTo>
                      <a:pt x="3532" y="304"/>
                    </a:lnTo>
                    <a:lnTo>
                      <a:pt x="3464" y="220"/>
                    </a:lnTo>
                    <a:lnTo>
                      <a:pt x="3404" y="176"/>
                    </a:lnTo>
                    <a:lnTo>
                      <a:pt x="3380" y="68"/>
                    </a:lnTo>
                    <a:lnTo>
                      <a:pt x="3326" y="0"/>
                    </a:lnTo>
                    <a:lnTo>
                      <a:pt x="3218" y="118"/>
                    </a:lnTo>
                    <a:lnTo>
                      <a:pt x="3164" y="186"/>
                    </a:lnTo>
                    <a:lnTo>
                      <a:pt x="3096" y="321"/>
                    </a:lnTo>
                    <a:lnTo>
                      <a:pt x="2760" y="342"/>
                    </a:lnTo>
                    <a:lnTo>
                      <a:pt x="2631" y="273"/>
                    </a:lnTo>
                    <a:lnTo>
                      <a:pt x="2547" y="336"/>
                    </a:lnTo>
                    <a:lnTo>
                      <a:pt x="2441" y="321"/>
                    </a:lnTo>
                    <a:lnTo>
                      <a:pt x="2379" y="384"/>
                    </a:lnTo>
                    <a:lnTo>
                      <a:pt x="2208" y="295"/>
                    </a:lnTo>
                    <a:lnTo>
                      <a:pt x="2058" y="295"/>
                    </a:lnTo>
                    <a:lnTo>
                      <a:pt x="1992" y="384"/>
                    </a:lnTo>
                    <a:lnTo>
                      <a:pt x="1697" y="40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3" name="Freeform 1309"/>
              <p:cNvSpPr>
                <a:spLocks noChangeAspect="1"/>
              </p:cNvSpPr>
              <p:nvPr/>
            </p:nvSpPr>
            <p:spPr bwMode="auto">
              <a:xfrm>
                <a:off x="2212618" y="2237485"/>
                <a:ext cx="160712" cy="233866"/>
              </a:xfrm>
              <a:custGeom>
                <a:avLst/>
                <a:gdLst>
                  <a:gd name="T0" fmla="*/ 396 w 903"/>
                  <a:gd name="T1" fmla="*/ 0 h 1212"/>
                  <a:gd name="T2" fmla="*/ 168 w 903"/>
                  <a:gd name="T3" fmla="*/ 240 h 1212"/>
                  <a:gd name="T4" fmla="*/ 24 w 903"/>
                  <a:gd name="T5" fmla="*/ 432 h 1212"/>
                  <a:gd name="T6" fmla="*/ 0 w 903"/>
                  <a:gd name="T7" fmla="*/ 690 h 1212"/>
                  <a:gd name="T8" fmla="*/ 60 w 903"/>
                  <a:gd name="T9" fmla="*/ 996 h 1212"/>
                  <a:gd name="T10" fmla="*/ 204 w 903"/>
                  <a:gd name="T11" fmla="*/ 1116 h 1212"/>
                  <a:gd name="T12" fmla="*/ 384 w 903"/>
                  <a:gd name="T13" fmla="*/ 1170 h 1212"/>
                  <a:gd name="T14" fmla="*/ 576 w 903"/>
                  <a:gd name="T15" fmla="*/ 1212 h 1212"/>
                  <a:gd name="T16" fmla="*/ 708 w 903"/>
                  <a:gd name="T17" fmla="*/ 1170 h 1212"/>
                  <a:gd name="T18" fmla="*/ 803 w 903"/>
                  <a:gd name="T19" fmla="*/ 1058 h 1212"/>
                  <a:gd name="T20" fmla="*/ 747 w 903"/>
                  <a:gd name="T21" fmla="*/ 986 h 1212"/>
                  <a:gd name="T22" fmla="*/ 732 w 903"/>
                  <a:gd name="T23" fmla="*/ 706 h 1212"/>
                  <a:gd name="T24" fmla="*/ 868 w 903"/>
                  <a:gd name="T25" fmla="*/ 611 h 1212"/>
                  <a:gd name="T26" fmla="*/ 903 w 903"/>
                  <a:gd name="T27" fmla="*/ 434 h 1212"/>
                  <a:gd name="T28" fmla="*/ 903 w 903"/>
                  <a:gd name="T29" fmla="*/ 241 h 1212"/>
                  <a:gd name="T30" fmla="*/ 790 w 903"/>
                  <a:gd name="T31" fmla="*/ 131 h 1212"/>
                  <a:gd name="T32" fmla="*/ 569 w 903"/>
                  <a:gd name="T33" fmla="*/ 108 h 1212"/>
                  <a:gd name="T34" fmla="*/ 396 w 903"/>
                  <a:gd name="T35" fmla="*/ 0 h 12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3"/>
                  <a:gd name="T55" fmla="*/ 0 h 1212"/>
                  <a:gd name="T56" fmla="*/ 903 w 903"/>
                  <a:gd name="T57" fmla="*/ 1212 h 12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3" h="1212">
                    <a:moveTo>
                      <a:pt x="396" y="0"/>
                    </a:moveTo>
                    <a:lnTo>
                      <a:pt x="168" y="240"/>
                    </a:lnTo>
                    <a:lnTo>
                      <a:pt x="24" y="432"/>
                    </a:lnTo>
                    <a:lnTo>
                      <a:pt x="0" y="690"/>
                    </a:lnTo>
                    <a:lnTo>
                      <a:pt x="60" y="996"/>
                    </a:lnTo>
                    <a:lnTo>
                      <a:pt x="204" y="1116"/>
                    </a:lnTo>
                    <a:lnTo>
                      <a:pt x="384" y="1170"/>
                    </a:lnTo>
                    <a:lnTo>
                      <a:pt x="576" y="1212"/>
                    </a:lnTo>
                    <a:lnTo>
                      <a:pt x="708" y="1170"/>
                    </a:lnTo>
                    <a:lnTo>
                      <a:pt x="803" y="1058"/>
                    </a:lnTo>
                    <a:lnTo>
                      <a:pt x="747" y="986"/>
                    </a:lnTo>
                    <a:lnTo>
                      <a:pt x="732" y="706"/>
                    </a:lnTo>
                    <a:lnTo>
                      <a:pt x="868" y="611"/>
                    </a:lnTo>
                    <a:lnTo>
                      <a:pt x="903" y="434"/>
                    </a:lnTo>
                    <a:lnTo>
                      <a:pt x="903" y="241"/>
                    </a:lnTo>
                    <a:lnTo>
                      <a:pt x="790" y="131"/>
                    </a:lnTo>
                    <a:lnTo>
                      <a:pt x="569" y="108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4" name="Freeform 1310"/>
              <p:cNvSpPr>
                <a:spLocks noChangeAspect="1"/>
              </p:cNvSpPr>
              <p:nvPr/>
            </p:nvSpPr>
            <p:spPr bwMode="auto">
              <a:xfrm>
                <a:off x="2863475" y="2607773"/>
                <a:ext cx="262335" cy="323014"/>
              </a:xfrm>
              <a:custGeom>
                <a:avLst/>
                <a:gdLst>
                  <a:gd name="T0" fmla="*/ 625 w 1474"/>
                  <a:gd name="T1" fmla="*/ 165 h 1674"/>
                  <a:gd name="T2" fmla="*/ 601 w 1474"/>
                  <a:gd name="T3" fmla="*/ 330 h 1674"/>
                  <a:gd name="T4" fmla="*/ 480 w 1474"/>
                  <a:gd name="T5" fmla="*/ 348 h 1674"/>
                  <a:gd name="T6" fmla="*/ 444 w 1474"/>
                  <a:gd name="T7" fmla="*/ 294 h 1674"/>
                  <a:gd name="T8" fmla="*/ 310 w 1474"/>
                  <a:gd name="T9" fmla="*/ 318 h 1674"/>
                  <a:gd name="T10" fmla="*/ 160 w 1474"/>
                  <a:gd name="T11" fmla="*/ 516 h 1674"/>
                  <a:gd name="T12" fmla="*/ 52 w 1474"/>
                  <a:gd name="T13" fmla="*/ 588 h 1674"/>
                  <a:gd name="T14" fmla="*/ 76 w 1474"/>
                  <a:gd name="T15" fmla="*/ 747 h 1674"/>
                  <a:gd name="T16" fmla="*/ 220 w 1474"/>
                  <a:gd name="T17" fmla="*/ 852 h 1674"/>
                  <a:gd name="T18" fmla="*/ 160 w 1474"/>
                  <a:gd name="T19" fmla="*/ 984 h 1674"/>
                  <a:gd name="T20" fmla="*/ 228 w 1474"/>
                  <a:gd name="T21" fmla="*/ 1248 h 1674"/>
                  <a:gd name="T22" fmla="*/ 184 w 1474"/>
                  <a:gd name="T23" fmla="*/ 1338 h 1674"/>
                  <a:gd name="T24" fmla="*/ 46 w 1474"/>
                  <a:gd name="T25" fmla="*/ 1359 h 1674"/>
                  <a:gd name="T26" fmla="*/ 0 w 1474"/>
                  <a:gd name="T27" fmla="*/ 1515 h 1674"/>
                  <a:gd name="T28" fmla="*/ 46 w 1474"/>
                  <a:gd name="T29" fmla="*/ 1674 h 1674"/>
                  <a:gd name="T30" fmla="*/ 325 w 1474"/>
                  <a:gd name="T31" fmla="*/ 1590 h 1674"/>
                  <a:gd name="T32" fmla="*/ 472 w 1474"/>
                  <a:gd name="T33" fmla="*/ 1596 h 1674"/>
                  <a:gd name="T34" fmla="*/ 634 w 1474"/>
                  <a:gd name="T35" fmla="*/ 1596 h 1674"/>
                  <a:gd name="T36" fmla="*/ 588 w 1474"/>
                  <a:gd name="T37" fmla="*/ 1431 h 1674"/>
                  <a:gd name="T38" fmla="*/ 682 w 1474"/>
                  <a:gd name="T39" fmla="*/ 1302 h 1674"/>
                  <a:gd name="T40" fmla="*/ 826 w 1474"/>
                  <a:gd name="T41" fmla="*/ 1338 h 1674"/>
                  <a:gd name="T42" fmla="*/ 861 w 1474"/>
                  <a:gd name="T43" fmla="*/ 1434 h 1674"/>
                  <a:gd name="T44" fmla="*/ 1078 w 1474"/>
                  <a:gd name="T45" fmla="*/ 1248 h 1674"/>
                  <a:gd name="T46" fmla="*/ 1120 w 1474"/>
                  <a:gd name="T47" fmla="*/ 1038 h 1674"/>
                  <a:gd name="T48" fmla="*/ 1192 w 1474"/>
                  <a:gd name="T49" fmla="*/ 876 h 1674"/>
                  <a:gd name="T50" fmla="*/ 1320 w 1474"/>
                  <a:gd name="T51" fmla="*/ 731 h 1674"/>
                  <a:gd name="T52" fmla="*/ 1426 w 1474"/>
                  <a:gd name="T53" fmla="*/ 654 h 1674"/>
                  <a:gd name="T54" fmla="*/ 1474 w 1474"/>
                  <a:gd name="T55" fmla="*/ 534 h 1674"/>
                  <a:gd name="T56" fmla="*/ 1384 w 1474"/>
                  <a:gd name="T57" fmla="*/ 462 h 1674"/>
                  <a:gd name="T58" fmla="*/ 1398 w 1474"/>
                  <a:gd name="T59" fmla="*/ 333 h 1674"/>
                  <a:gd name="T60" fmla="*/ 1369 w 1474"/>
                  <a:gd name="T61" fmla="*/ 246 h 1674"/>
                  <a:gd name="T62" fmla="*/ 1192 w 1474"/>
                  <a:gd name="T63" fmla="*/ 63 h 1674"/>
                  <a:gd name="T64" fmla="*/ 1060 w 1474"/>
                  <a:gd name="T65" fmla="*/ 0 h 1674"/>
                  <a:gd name="T66" fmla="*/ 886 w 1474"/>
                  <a:gd name="T67" fmla="*/ 24 h 1674"/>
                  <a:gd name="T68" fmla="*/ 754 w 1474"/>
                  <a:gd name="T69" fmla="*/ 84 h 1674"/>
                  <a:gd name="T70" fmla="*/ 625 w 1474"/>
                  <a:gd name="T71" fmla="*/ 165 h 16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74"/>
                  <a:gd name="T109" fmla="*/ 0 h 1674"/>
                  <a:gd name="T110" fmla="*/ 1474 w 1474"/>
                  <a:gd name="T111" fmla="*/ 1674 h 16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74" h="1674">
                    <a:moveTo>
                      <a:pt x="625" y="165"/>
                    </a:moveTo>
                    <a:lnTo>
                      <a:pt x="601" y="330"/>
                    </a:lnTo>
                    <a:lnTo>
                      <a:pt x="480" y="348"/>
                    </a:lnTo>
                    <a:lnTo>
                      <a:pt x="444" y="294"/>
                    </a:lnTo>
                    <a:lnTo>
                      <a:pt x="310" y="318"/>
                    </a:lnTo>
                    <a:lnTo>
                      <a:pt x="160" y="516"/>
                    </a:lnTo>
                    <a:lnTo>
                      <a:pt x="52" y="588"/>
                    </a:lnTo>
                    <a:lnTo>
                      <a:pt x="76" y="747"/>
                    </a:lnTo>
                    <a:lnTo>
                      <a:pt x="220" y="852"/>
                    </a:lnTo>
                    <a:lnTo>
                      <a:pt x="160" y="984"/>
                    </a:lnTo>
                    <a:lnTo>
                      <a:pt x="228" y="1248"/>
                    </a:lnTo>
                    <a:lnTo>
                      <a:pt x="184" y="1338"/>
                    </a:lnTo>
                    <a:lnTo>
                      <a:pt x="46" y="1359"/>
                    </a:lnTo>
                    <a:lnTo>
                      <a:pt x="0" y="1515"/>
                    </a:lnTo>
                    <a:lnTo>
                      <a:pt x="46" y="1674"/>
                    </a:lnTo>
                    <a:lnTo>
                      <a:pt x="325" y="1590"/>
                    </a:lnTo>
                    <a:lnTo>
                      <a:pt x="472" y="1596"/>
                    </a:lnTo>
                    <a:lnTo>
                      <a:pt x="634" y="1596"/>
                    </a:lnTo>
                    <a:lnTo>
                      <a:pt x="588" y="1431"/>
                    </a:lnTo>
                    <a:lnTo>
                      <a:pt x="682" y="1302"/>
                    </a:lnTo>
                    <a:lnTo>
                      <a:pt x="826" y="1338"/>
                    </a:lnTo>
                    <a:lnTo>
                      <a:pt x="861" y="1434"/>
                    </a:lnTo>
                    <a:lnTo>
                      <a:pt x="1078" y="1248"/>
                    </a:lnTo>
                    <a:lnTo>
                      <a:pt x="1120" y="1038"/>
                    </a:lnTo>
                    <a:lnTo>
                      <a:pt x="1192" y="876"/>
                    </a:lnTo>
                    <a:lnTo>
                      <a:pt x="1320" y="731"/>
                    </a:lnTo>
                    <a:lnTo>
                      <a:pt x="1426" y="654"/>
                    </a:lnTo>
                    <a:lnTo>
                      <a:pt x="1474" y="534"/>
                    </a:lnTo>
                    <a:lnTo>
                      <a:pt x="1384" y="462"/>
                    </a:lnTo>
                    <a:lnTo>
                      <a:pt x="1398" y="333"/>
                    </a:lnTo>
                    <a:lnTo>
                      <a:pt x="1369" y="246"/>
                    </a:lnTo>
                    <a:lnTo>
                      <a:pt x="1192" y="63"/>
                    </a:lnTo>
                    <a:lnTo>
                      <a:pt x="1060" y="0"/>
                    </a:lnTo>
                    <a:lnTo>
                      <a:pt x="886" y="24"/>
                    </a:lnTo>
                    <a:lnTo>
                      <a:pt x="754" y="84"/>
                    </a:lnTo>
                    <a:lnTo>
                      <a:pt x="625" y="165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5" name="Freeform 1311"/>
              <p:cNvSpPr>
                <a:spLocks noChangeAspect="1"/>
              </p:cNvSpPr>
              <p:nvPr/>
            </p:nvSpPr>
            <p:spPr bwMode="auto">
              <a:xfrm>
                <a:off x="3244342" y="2842219"/>
                <a:ext cx="294727" cy="334591"/>
              </a:xfrm>
              <a:custGeom>
                <a:avLst/>
                <a:gdLst>
                  <a:gd name="T0" fmla="*/ 1224 w 1656"/>
                  <a:gd name="T1" fmla="*/ 324 h 1734"/>
                  <a:gd name="T2" fmla="*/ 1080 w 1656"/>
                  <a:gd name="T3" fmla="*/ 303 h 1734"/>
                  <a:gd name="T4" fmla="*/ 909 w 1656"/>
                  <a:gd name="T5" fmla="*/ 216 h 1734"/>
                  <a:gd name="T6" fmla="*/ 783 w 1656"/>
                  <a:gd name="T7" fmla="*/ 126 h 1734"/>
                  <a:gd name="T8" fmla="*/ 741 w 1656"/>
                  <a:gd name="T9" fmla="*/ 24 h 1734"/>
                  <a:gd name="T10" fmla="*/ 642 w 1656"/>
                  <a:gd name="T11" fmla="*/ 0 h 1734"/>
                  <a:gd name="T12" fmla="*/ 540 w 1656"/>
                  <a:gd name="T13" fmla="*/ 75 h 1734"/>
                  <a:gd name="T14" fmla="*/ 345 w 1656"/>
                  <a:gd name="T15" fmla="*/ 144 h 1734"/>
                  <a:gd name="T16" fmla="*/ 282 w 1656"/>
                  <a:gd name="T17" fmla="*/ 306 h 1734"/>
                  <a:gd name="T18" fmla="*/ 153 w 1656"/>
                  <a:gd name="T19" fmla="*/ 441 h 1734"/>
                  <a:gd name="T20" fmla="*/ 204 w 1656"/>
                  <a:gd name="T21" fmla="*/ 573 h 1734"/>
                  <a:gd name="T22" fmla="*/ 78 w 1656"/>
                  <a:gd name="T23" fmla="*/ 651 h 1734"/>
                  <a:gd name="T24" fmla="*/ 0 w 1656"/>
                  <a:gd name="T25" fmla="*/ 729 h 1734"/>
                  <a:gd name="T26" fmla="*/ 0 w 1656"/>
                  <a:gd name="T27" fmla="*/ 915 h 1734"/>
                  <a:gd name="T28" fmla="*/ 144 w 1656"/>
                  <a:gd name="T29" fmla="*/ 924 h 1734"/>
                  <a:gd name="T30" fmla="*/ 222 w 1656"/>
                  <a:gd name="T31" fmla="*/ 987 h 1734"/>
                  <a:gd name="T32" fmla="*/ 237 w 1656"/>
                  <a:gd name="T33" fmla="*/ 1080 h 1734"/>
                  <a:gd name="T34" fmla="*/ 450 w 1656"/>
                  <a:gd name="T35" fmla="*/ 1119 h 1734"/>
                  <a:gd name="T36" fmla="*/ 546 w 1656"/>
                  <a:gd name="T37" fmla="*/ 1227 h 1734"/>
                  <a:gd name="T38" fmla="*/ 702 w 1656"/>
                  <a:gd name="T39" fmla="*/ 1227 h 1734"/>
                  <a:gd name="T40" fmla="*/ 804 w 1656"/>
                  <a:gd name="T41" fmla="*/ 1224 h 1734"/>
                  <a:gd name="T42" fmla="*/ 810 w 1656"/>
                  <a:gd name="T43" fmla="*/ 1335 h 1734"/>
                  <a:gd name="T44" fmla="*/ 810 w 1656"/>
                  <a:gd name="T45" fmla="*/ 1479 h 1734"/>
                  <a:gd name="T46" fmla="*/ 926 w 1656"/>
                  <a:gd name="T47" fmla="*/ 1548 h 1734"/>
                  <a:gd name="T48" fmla="*/ 930 w 1656"/>
                  <a:gd name="T49" fmla="*/ 1734 h 1734"/>
                  <a:gd name="T50" fmla="*/ 1047 w 1656"/>
                  <a:gd name="T51" fmla="*/ 1725 h 1734"/>
                  <a:gd name="T52" fmla="*/ 1188 w 1656"/>
                  <a:gd name="T53" fmla="*/ 1635 h 1734"/>
                  <a:gd name="T54" fmla="*/ 1356 w 1656"/>
                  <a:gd name="T55" fmla="*/ 1569 h 1734"/>
                  <a:gd name="T56" fmla="*/ 1374 w 1656"/>
                  <a:gd name="T57" fmla="*/ 1371 h 1734"/>
                  <a:gd name="T58" fmla="*/ 1392 w 1656"/>
                  <a:gd name="T59" fmla="*/ 1173 h 1734"/>
                  <a:gd name="T60" fmla="*/ 1608 w 1656"/>
                  <a:gd name="T61" fmla="*/ 1023 h 1734"/>
                  <a:gd name="T62" fmla="*/ 1572 w 1656"/>
                  <a:gd name="T63" fmla="*/ 789 h 1734"/>
                  <a:gd name="T64" fmla="*/ 1644 w 1656"/>
                  <a:gd name="T65" fmla="*/ 579 h 1734"/>
                  <a:gd name="T66" fmla="*/ 1656 w 1656"/>
                  <a:gd name="T67" fmla="*/ 411 h 1734"/>
                  <a:gd name="T68" fmla="*/ 1572 w 1656"/>
                  <a:gd name="T69" fmla="*/ 345 h 1734"/>
                  <a:gd name="T70" fmla="*/ 1392 w 1656"/>
                  <a:gd name="T71" fmla="*/ 213 h 1734"/>
                  <a:gd name="T72" fmla="*/ 1302 w 1656"/>
                  <a:gd name="T73" fmla="*/ 231 h 1734"/>
                  <a:gd name="T74" fmla="*/ 1224 w 1656"/>
                  <a:gd name="T75" fmla="*/ 324 h 17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56"/>
                  <a:gd name="T115" fmla="*/ 0 h 1734"/>
                  <a:gd name="T116" fmla="*/ 1656 w 1656"/>
                  <a:gd name="T117" fmla="*/ 1734 h 17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56" h="1734">
                    <a:moveTo>
                      <a:pt x="1224" y="324"/>
                    </a:moveTo>
                    <a:lnTo>
                      <a:pt x="1080" y="303"/>
                    </a:lnTo>
                    <a:lnTo>
                      <a:pt x="909" y="216"/>
                    </a:lnTo>
                    <a:lnTo>
                      <a:pt x="783" y="126"/>
                    </a:lnTo>
                    <a:lnTo>
                      <a:pt x="741" y="24"/>
                    </a:lnTo>
                    <a:lnTo>
                      <a:pt x="642" y="0"/>
                    </a:lnTo>
                    <a:lnTo>
                      <a:pt x="540" y="75"/>
                    </a:lnTo>
                    <a:lnTo>
                      <a:pt x="345" y="144"/>
                    </a:lnTo>
                    <a:lnTo>
                      <a:pt x="282" y="306"/>
                    </a:lnTo>
                    <a:lnTo>
                      <a:pt x="153" y="441"/>
                    </a:lnTo>
                    <a:lnTo>
                      <a:pt x="204" y="573"/>
                    </a:lnTo>
                    <a:lnTo>
                      <a:pt x="78" y="651"/>
                    </a:lnTo>
                    <a:lnTo>
                      <a:pt x="0" y="729"/>
                    </a:lnTo>
                    <a:lnTo>
                      <a:pt x="0" y="915"/>
                    </a:lnTo>
                    <a:lnTo>
                      <a:pt x="144" y="924"/>
                    </a:lnTo>
                    <a:lnTo>
                      <a:pt x="222" y="987"/>
                    </a:lnTo>
                    <a:lnTo>
                      <a:pt x="237" y="1080"/>
                    </a:lnTo>
                    <a:lnTo>
                      <a:pt x="450" y="1119"/>
                    </a:lnTo>
                    <a:lnTo>
                      <a:pt x="546" y="1227"/>
                    </a:lnTo>
                    <a:lnTo>
                      <a:pt x="702" y="1227"/>
                    </a:lnTo>
                    <a:lnTo>
                      <a:pt x="804" y="1224"/>
                    </a:lnTo>
                    <a:lnTo>
                      <a:pt x="810" y="1335"/>
                    </a:lnTo>
                    <a:lnTo>
                      <a:pt x="810" y="1479"/>
                    </a:lnTo>
                    <a:lnTo>
                      <a:pt x="926" y="1548"/>
                    </a:lnTo>
                    <a:lnTo>
                      <a:pt x="930" y="1734"/>
                    </a:lnTo>
                    <a:lnTo>
                      <a:pt x="1047" y="1725"/>
                    </a:lnTo>
                    <a:lnTo>
                      <a:pt x="1188" y="1635"/>
                    </a:lnTo>
                    <a:lnTo>
                      <a:pt x="1356" y="1569"/>
                    </a:lnTo>
                    <a:lnTo>
                      <a:pt x="1374" y="1371"/>
                    </a:lnTo>
                    <a:lnTo>
                      <a:pt x="1392" y="1173"/>
                    </a:lnTo>
                    <a:lnTo>
                      <a:pt x="1608" y="1023"/>
                    </a:lnTo>
                    <a:lnTo>
                      <a:pt x="1572" y="789"/>
                    </a:lnTo>
                    <a:lnTo>
                      <a:pt x="1644" y="579"/>
                    </a:lnTo>
                    <a:lnTo>
                      <a:pt x="1656" y="411"/>
                    </a:lnTo>
                    <a:lnTo>
                      <a:pt x="1572" y="345"/>
                    </a:lnTo>
                    <a:lnTo>
                      <a:pt x="1392" y="213"/>
                    </a:lnTo>
                    <a:lnTo>
                      <a:pt x="1302" y="231"/>
                    </a:lnTo>
                    <a:lnTo>
                      <a:pt x="1224" y="32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6" name="Freeform 1312"/>
              <p:cNvSpPr>
                <a:spLocks noChangeAspect="1"/>
              </p:cNvSpPr>
              <p:nvPr/>
            </p:nvSpPr>
            <p:spPr bwMode="auto">
              <a:xfrm>
                <a:off x="2936801" y="3117185"/>
                <a:ext cx="494416" cy="367008"/>
              </a:xfrm>
              <a:custGeom>
                <a:avLst/>
                <a:gdLst>
                  <a:gd name="T0" fmla="*/ 2508 w 2778"/>
                  <a:gd name="T1" fmla="*/ 36 h 1902"/>
                  <a:gd name="T2" fmla="*/ 2358 w 2778"/>
                  <a:gd name="T3" fmla="*/ 0 h 1902"/>
                  <a:gd name="T4" fmla="*/ 2178 w 2778"/>
                  <a:gd name="T5" fmla="*/ 156 h 1902"/>
                  <a:gd name="T6" fmla="*/ 1914 w 2778"/>
                  <a:gd name="T7" fmla="*/ 390 h 1902"/>
                  <a:gd name="T8" fmla="*/ 1770 w 2778"/>
                  <a:gd name="T9" fmla="*/ 450 h 1902"/>
                  <a:gd name="T10" fmla="*/ 1626 w 2778"/>
                  <a:gd name="T11" fmla="*/ 594 h 1902"/>
                  <a:gd name="T12" fmla="*/ 1410 w 2778"/>
                  <a:gd name="T13" fmla="*/ 696 h 1902"/>
                  <a:gd name="T14" fmla="*/ 1284 w 2778"/>
                  <a:gd name="T15" fmla="*/ 774 h 1902"/>
                  <a:gd name="T16" fmla="*/ 1278 w 2778"/>
                  <a:gd name="T17" fmla="*/ 1026 h 1902"/>
                  <a:gd name="T18" fmla="*/ 1242 w 2778"/>
                  <a:gd name="T19" fmla="*/ 1134 h 1902"/>
                  <a:gd name="T20" fmla="*/ 1134 w 2778"/>
                  <a:gd name="T21" fmla="*/ 1200 h 1902"/>
                  <a:gd name="T22" fmla="*/ 942 w 2778"/>
                  <a:gd name="T23" fmla="*/ 1200 h 1902"/>
                  <a:gd name="T24" fmla="*/ 762 w 2778"/>
                  <a:gd name="T25" fmla="*/ 1164 h 1902"/>
                  <a:gd name="T26" fmla="*/ 630 w 2778"/>
                  <a:gd name="T27" fmla="*/ 1062 h 1902"/>
                  <a:gd name="T28" fmla="*/ 492 w 2778"/>
                  <a:gd name="T29" fmla="*/ 1128 h 1902"/>
                  <a:gd name="T30" fmla="*/ 312 w 2778"/>
                  <a:gd name="T31" fmla="*/ 1242 h 1902"/>
                  <a:gd name="T32" fmla="*/ 168 w 2778"/>
                  <a:gd name="T33" fmla="*/ 1362 h 1902"/>
                  <a:gd name="T34" fmla="*/ 6 w 2778"/>
                  <a:gd name="T35" fmla="*/ 1416 h 1902"/>
                  <a:gd name="T36" fmla="*/ 0 w 2778"/>
                  <a:gd name="T37" fmla="*/ 1566 h 1902"/>
                  <a:gd name="T38" fmla="*/ 24 w 2778"/>
                  <a:gd name="T39" fmla="*/ 1686 h 1902"/>
                  <a:gd name="T40" fmla="*/ 150 w 2778"/>
                  <a:gd name="T41" fmla="*/ 1782 h 1902"/>
                  <a:gd name="T42" fmla="*/ 204 w 2778"/>
                  <a:gd name="T43" fmla="*/ 1902 h 1902"/>
                  <a:gd name="T44" fmla="*/ 432 w 2778"/>
                  <a:gd name="T45" fmla="*/ 1872 h 1902"/>
                  <a:gd name="T46" fmla="*/ 486 w 2778"/>
                  <a:gd name="T47" fmla="*/ 1764 h 1902"/>
                  <a:gd name="T48" fmla="*/ 510 w 2778"/>
                  <a:gd name="T49" fmla="*/ 1632 h 1902"/>
                  <a:gd name="T50" fmla="*/ 558 w 2778"/>
                  <a:gd name="T51" fmla="*/ 1530 h 1902"/>
                  <a:gd name="T52" fmla="*/ 738 w 2778"/>
                  <a:gd name="T53" fmla="*/ 1458 h 1902"/>
                  <a:gd name="T54" fmla="*/ 960 w 2778"/>
                  <a:gd name="T55" fmla="*/ 1416 h 1902"/>
                  <a:gd name="T56" fmla="*/ 1068 w 2778"/>
                  <a:gd name="T57" fmla="*/ 1512 h 1902"/>
                  <a:gd name="T58" fmla="*/ 1134 w 2778"/>
                  <a:gd name="T59" fmla="*/ 1620 h 1902"/>
                  <a:gd name="T60" fmla="*/ 1284 w 2778"/>
                  <a:gd name="T61" fmla="*/ 1632 h 1902"/>
                  <a:gd name="T62" fmla="*/ 1410 w 2778"/>
                  <a:gd name="T63" fmla="*/ 1566 h 1902"/>
                  <a:gd name="T64" fmla="*/ 1428 w 2778"/>
                  <a:gd name="T65" fmla="*/ 1452 h 1902"/>
                  <a:gd name="T66" fmla="*/ 1464 w 2778"/>
                  <a:gd name="T67" fmla="*/ 1362 h 1902"/>
                  <a:gd name="T68" fmla="*/ 1572 w 2778"/>
                  <a:gd name="T69" fmla="*/ 1368 h 1902"/>
                  <a:gd name="T70" fmla="*/ 1674 w 2778"/>
                  <a:gd name="T71" fmla="*/ 1452 h 1902"/>
                  <a:gd name="T72" fmla="*/ 1824 w 2778"/>
                  <a:gd name="T73" fmla="*/ 1386 h 1902"/>
                  <a:gd name="T74" fmla="*/ 1962 w 2778"/>
                  <a:gd name="T75" fmla="*/ 1272 h 1902"/>
                  <a:gd name="T76" fmla="*/ 2076 w 2778"/>
                  <a:gd name="T77" fmla="*/ 1200 h 1902"/>
                  <a:gd name="T78" fmla="*/ 2232 w 2778"/>
                  <a:gd name="T79" fmla="*/ 1062 h 1902"/>
                  <a:gd name="T80" fmla="*/ 2448 w 2778"/>
                  <a:gd name="T81" fmla="*/ 1038 h 1902"/>
                  <a:gd name="T82" fmla="*/ 2592 w 2778"/>
                  <a:gd name="T83" fmla="*/ 1038 h 1902"/>
                  <a:gd name="T84" fmla="*/ 2682 w 2778"/>
                  <a:gd name="T85" fmla="*/ 912 h 1902"/>
                  <a:gd name="T86" fmla="*/ 2688 w 2778"/>
                  <a:gd name="T87" fmla="*/ 804 h 1902"/>
                  <a:gd name="T88" fmla="*/ 2664 w 2778"/>
                  <a:gd name="T89" fmla="*/ 612 h 1902"/>
                  <a:gd name="T90" fmla="*/ 2634 w 2778"/>
                  <a:gd name="T91" fmla="*/ 498 h 1902"/>
                  <a:gd name="T92" fmla="*/ 2724 w 2778"/>
                  <a:gd name="T93" fmla="*/ 426 h 1902"/>
                  <a:gd name="T94" fmla="*/ 2778 w 2778"/>
                  <a:gd name="T95" fmla="*/ 300 h 1902"/>
                  <a:gd name="T96" fmla="*/ 2658 w 2778"/>
                  <a:gd name="T97" fmla="*/ 309 h 1902"/>
                  <a:gd name="T98" fmla="*/ 2655 w 2778"/>
                  <a:gd name="T99" fmla="*/ 125 h 1902"/>
                  <a:gd name="T100" fmla="*/ 2508 w 2778"/>
                  <a:gd name="T101" fmla="*/ 36 h 19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78"/>
                  <a:gd name="T154" fmla="*/ 0 h 1902"/>
                  <a:gd name="T155" fmla="*/ 2778 w 2778"/>
                  <a:gd name="T156" fmla="*/ 1902 h 19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78" h="1902">
                    <a:moveTo>
                      <a:pt x="2508" y="36"/>
                    </a:moveTo>
                    <a:lnTo>
                      <a:pt x="2358" y="0"/>
                    </a:lnTo>
                    <a:lnTo>
                      <a:pt x="2178" y="156"/>
                    </a:lnTo>
                    <a:lnTo>
                      <a:pt x="1914" y="390"/>
                    </a:lnTo>
                    <a:lnTo>
                      <a:pt x="1770" y="450"/>
                    </a:lnTo>
                    <a:lnTo>
                      <a:pt x="1626" y="594"/>
                    </a:lnTo>
                    <a:lnTo>
                      <a:pt x="1410" y="696"/>
                    </a:lnTo>
                    <a:lnTo>
                      <a:pt x="1284" y="774"/>
                    </a:lnTo>
                    <a:lnTo>
                      <a:pt x="1278" y="1026"/>
                    </a:lnTo>
                    <a:lnTo>
                      <a:pt x="1242" y="1134"/>
                    </a:lnTo>
                    <a:lnTo>
                      <a:pt x="1134" y="1200"/>
                    </a:lnTo>
                    <a:lnTo>
                      <a:pt x="942" y="1200"/>
                    </a:lnTo>
                    <a:lnTo>
                      <a:pt x="762" y="1164"/>
                    </a:lnTo>
                    <a:lnTo>
                      <a:pt x="630" y="1062"/>
                    </a:lnTo>
                    <a:lnTo>
                      <a:pt x="492" y="1128"/>
                    </a:lnTo>
                    <a:lnTo>
                      <a:pt x="312" y="1242"/>
                    </a:lnTo>
                    <a:lnTo>
                      <a:pt x="168" y="1362"/>
                    </a:lnTo>
                    <a:lnTo>
                      <a:pt x="6" y="1416"/>
                    </a:lnTo>
                    <a:lnTo>
                      <a:pt x="0" y="1566"/>
                    </a:lnTo>
                    <a:lnTo>
                      <a:pt x="24" y="1686"/>
                    </a:lnTo>
                    <a:lnTo>
                      <a:pt x="150" y="1782"/>
                    </a:lnTo>
                    <a:lnTo>
                      <a:pt x="204" y="1902"/>
                    </a:lnTo>
                    <a:lnTo>
                      <a:pt x="432" y="1872"/>
                    </a:lnTo>
                    <a:lnTo>
                      <a:pt x="486" y="1764"/>
                    </a:lnTo>
                    <a:lnTo>
                      <a:pt x="510" y="1632"/>
                    </a:lnTo>
                    <a:lnTo>
                      <a:pt x="558" y="1530"/>
                    </a:lnTo>
                    <a:lnTo>
                      <a:pt x="738" y="1458"/>
                    </a:lnTo>
                    <a:lnTo>
                      <a:pt x="960" y="1416"/>
                    </a:lnTo>
                    <a:lnTo>
                      <a:pt x="1068" y="1512"/>
                    </a:lnTo>
                    <a:lnTo>
                      <a:pt x="1134" y="1620"/>
                    </a:lnTo>
                    <a:lnTo>
                      <a:pt x="1284" y="1632"/>
                    </a:lnTo>
                    <a:lnTo>
                      <a:pt x="1410" y="1566"/>
                    </a:lnTo>
                    <a:lnTo>
                      <a:pt x="1428" y="1452"/>
                    </a:lnTo>
                    <a:lnTo>
                      <a:pt x="1464" y="1362"/>
                    </a:lnTo>
                    <a:lnTo>
                      <a:pt x="1572" y="1368"/>
                    </a:lnTo>
                    <a:lnTo>
                      <a:pt x="1674" y="1452"/>
                    </a:lnTo>
                    <a:lnTo>
                      <a:pt x="1824" y="1386"/>
                    </a:lnTo>
                    <a:lnTo>
                      <a:pt x="1962" y="1272"/>
                    </a:lnTo>
                    <a:lnTo>
                      <a:pt x="2076" y="1200"/>
                    </a:lnTo>
                    <a:lnTo>
                      <a:pt x="2232" y="1062"/>
                    </a:lnTo>
                    <a:lnTo>
                      <a:pt x="2448" y="1038"/>
                    </a:lnTo>
                    <a:lnTo>
                      <a:pt x="2592" y="1038"/>
                    </a:lnTo>
                    <a:lnTo>
                      <a:pt x="2682" y="912"/>
                    </a:lnTo>
                    <a:lnTo>
                      <a:pt x="2688" y="804"/>
                    </a:lnTo>
                    <a:lnTo>
                      <a:pt x="2664" y="612"/>
                    </a:lnTo>
                    <a:lnTo>
                      <a:pt x="2634" y="498"/>
                    </a:lnTo>
                    <a:lnTo>
                      <a:pt x="2724" y="426"/>
                    </a:lnTo>
                    <a:lnTo>
                      <a:pt x="2778" y="300"/>
                    </a:lnTo>
                    <a:lnTo>
                      <a:pt x="2658" y="309"/>
                    </a:lnTo>
                    <a:lnTo>
                      <a:pt x="2655" y="125"/>
                    </a:lnTo>
                    <a:lnTo>
                      <a:pt x="2508" y="3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7" name="Freeform 1313"/>
              <p:cNvSpPr>
                <a:spLocks noChangeAspect="1"/>
              </p:cNvSpPr>
              <p:nvPr/>
            </p:nvSpPr>
            <p:spPr bwMode="auto">
              <a:xfrm>
                <a:off x="2397891" y="2722391"/>
                <a:ext cx="991145" cy="970199"/>
              </a:xfrm>
              <a:custGeom>
                <a:avLst/>
                <a:gdLst>
                  <a:gd name="T0" fmla="*/ 759 w 5569"/>
                  <a:gd name="T1" fmla="*/ 204 h 5028"/>
                  <a:gd name="T2" fmla="*/ 351 w 5569"/>
                  <a:gd name="T3" fmla="*/ 354 h 5028"/>
                  <a:gd name="T4" fmla="*/ 201 w 5569"/>
                  <a:gd name="T5" fmla="*/ 798 h 5028"/>
                  <a:gd name="T6" fmla="*/ 75 w 5569"/>
                  <a:gd name="T7" fmla="*/ 1164 h 5028"/>
                  <a:gd name="T8" fmla="*/ 311 w 5569"/>
                  <a:gd name="T9" fmla="*/ 2025 h 5028"/>
                  <a:gd name="T10" fmla="*/ 165 w 5569"/>
                  <a:gd name="T11" fmla="*/ 2244 h 5028"/>
                  <a:gd name="T12" fmla="*/ 6 w 5569"/>
                  <a:gd name="T13" fmla="*/ 2495 h 5028"/>
                  <a:gd name="T14" fmla="*/ 222 w 5569"/>
                  <a:gd name="T15" fmla="*/ 2888 h 5028"/>
                  <a:gd name="T16" fmla="*/ 675 w 5569"/>
                  <a:gd name="T17" fmla="*/ 3522 h 5028"/>
                  <a:gd name="T18" fmla="*/ 745 w 5569"/>
                  <a:gd name="T19" fmla="*/ 4095 h 5028"/>
                  <a:gd name="T20" fmla="*/ 963 w 5569"/>
                  <a:gd name="T21" fmla="*/ 4578 h 5028"/>
                  <a:gd name="T22" fmla="*/ 939 w 5569"/>
                  <a:gd name="T23" fmla="*/ 4923 h 5028"/>
                  <a:gd name="T24" fmla="*/ 1287 w 5569"/>
                  <a:gd name="T25" fmla="*/ 4800 h 5028"/>
                  <a:gd name="T26" fmla="*/ 1587 w 5569"/>
                  <a:gd name="T27" fmla="*/ 4962 h 5028"/>
                  <a:gd name="T28" fmla="*/ 1737 w 5569"/>
                  <a:gd name="T29" fmla="*/ 4872 h 5028"/>
                  <a:gd name="T30" fmla="*/ 1893 w 5569"/>
                  <a:gd name="T31" fmla="*/ 4494 h 5028"/>
                  <a:gd name="T32" fmla="*/ 2313 w 5569"/>
                  <a:gd name="T33" fmla="*/ 4506 h 5028"/>
                  <a:gd name="T34" fmla="*/ 2619 w 5569"/>
                  <a:gd name="T35" fmla="*/ 4386 h 5028"/>
                  <a:gd name="T36" fmla="*/ 2739 w 5569"/>
                  <a:gd name="T37" fmla="*/ 4710 h 5028"/>
                  <a:gd name="T38" fmla="*/ 3010 w 5569"/>
                  <a:gd name="T39" fmla="*/ 4872 h 5028"/>
                  <a:gd name="T40" fmla="*/ 3316 w 5569"/>
                  <a:gd name="T41" fmla="*/ 4962 h 5028"/>
                  <a:gd name="T42" fmla="*/ 3730 w 5569"/>
                  <a:gd name="T43" fmla="*/ 4944 h 5028"/>
                  <a:gd name="T44" fmla="*/ 3982 w 5569"/>
                  <a:gd name="T45" fmla="*/ 4494 h 5028"/>
                  <a:gd name="T46" fmla="*/ 4000 w 5569"/>
                  <a:gd name="T47" fmla="*/ 3936 h 5028"/>
                  <a:gd name="T48" fmla="*/ 4096 w 5569"/>
                  <a:gd name="T49" fmla="*/ 3558 h 5028"/>
                  <a:gd name="T50" fmla="*/ 3586 w 5569"/>
                  <a:gd name="T51" fmla="*/ 3575 h 5028"/>
                  <a:gd name="T52" fmla="*/ 3462 w 5569"/>
                  <a:gd name="T53" fmla="*/ 3917 h 5028"/>
                  <a:gd name="T54" fmla="*/ 3052 w 5569"/>
                  <a:gd name="T55" fmla="*/ 3732 h 5028"/>
                  <a:gd name="T56" fmla="*/ 3196 w 5569"/>
                  <a:gd name="T57" fmla="*/ 3408 h 5028"/>
                  <a:gd name="T58" fmla="*/ 3655 w 5569"/>
                  <a:gd name="T59" fmla="*/ 3108 h 5028"/>
                  <a:gd name="T60" fmla="*/ 4160 w 5569"/>
                  <a:gd name="T61" fmla="*/ 3246 h 5028"/>
                  <a:gd name="T62" fmla="*/ 4312 w 5569"/>
                  <a:gd name="T63" fmla="*/ 2820 h 5028"/>
                  <a:gd name="T64" fmla="*/ 4651 w 5569"/>
                  <a:gd name="T65" fmla="*/ 2643 h 5028"/>
                  <a:gd name="T66" fmla="*/ 5173 w 5569"/>
                  <a:gd name="T67" fmla="*/ 2229 h 5028"/>
                  <a:gd name="T68" fmla="*/ 5569 w 5569"/>
                  <a:gd name="T69" fmla="*/ 2102 h 5028"/>
                  <a:gd name="T70" fmla="*/ 5207 w 5569"/>
                  <a:gd name="T71" fmla="*/ 1739 h 5028"/>
                  <a:gd name="T72" fmla="*/ 4902 w 5569"/>
                  <a:gd name="T73" fmla="*/ 1544 h 5028"/>
                  <a:gd name="T74" fmla="*/ 4838 w 5569"/>
                  <a:gd name="T75" fmla="*/ 1269 h 5028"/>
                  <a:gd name="T76" fmla="*/ 4812 w 5569"/>
                  <a:gd name="T77" fmla="*/ 1020 h 5028"/>
                  <a:gd name="T78" fmla="*/ 4507 w 5569"/>
                  <a:gd name="T79" fmla="*/ 1113 h 5028"/>
                  <a:gd name="T80" fmla="*/ 4182 w 5569"/>
                  <a:gd name="T81" fmla="*/ 1416 h 5028"/>
                  <a:gd name="T82" fmla="*/ 3688 w 5569"/>
                  <a:gd name="T83" fmla="*/ 1271 h 5028"/>
                  <a:gd name="T84" fmla="*/ 3378 w 5569"/>
                  <a:gd name="T85" fmla="*/ 1059 h 5028"/>
                  <a:gd name="T86" fmla="*/ 2661 w 5569"/>
                  <a:gd name="T87" fmla="*/ 1080 h 5028"/>
                  <a:gd name="T88" fmla="*/ 2136 w 5569"/>
                  <a:gd name="T89" fmla="*/ 1035 h 5028"/>
                  <a:gd name="T90" fmla="*/ 2100 w 5569"/>
                  <a:gd name="T91" fmla="*/ 528 h 5028"/>
                  <a:gd name="T92" fmla="*/ 1509 w 5569"/>
                  <a:gd name="T93" fmla="*/ 198 h 5028"/>
                  <a:gd name="T94" fmla="*/ 1002 w 5569"/>
                  <a:gd name="T95" fmla="*/ 0 h 50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9"/>
                  <a:gd name="T145" fmla="*/ 0 h 5028"/>
                  <a:gd name="T146" fmla="*/ 5569 w 5569"/>
                  <a:gd name="T147" fmla="*/ 5028 h 502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9" h="5028">
                    <a:moveTo>
                      <a:pt x="1002" y="0"/>
                    </a:moveTo>
                    <a:lnTo>
                      <a:pt x="819" y="78"/>
                    </a:lnTo>
                    <a:lnTo>
                      <a:pt x="759" y="204"/>
                    </a:lnTo>
                    <a:lnTo>
                      <a:pt x="654" y="293"/>
                    </a:lnTo>
                    <a:lnTo>
                      <a:pt x="513" y="312"/>
                    </a:lnTo>
                    <a:lnTo>
                      <a:pt x="351" y="354"/>
                    </a:lnTo>
                    <a:lnTo>
                      <a:pt x="257" y="455"/>
                    </a:lnTo>
                    <a:lnTo>
                      <a:pt x="291" y="636"/>
                    </a:lnTo>
                    <a:lnTo>
                      <a:pt x="201" y="798"/>
                    </a:lnTo>
                    <a:lnTo>
                      <a:pt x="201" y="996"/>
                    </a:lnTo>
                    <a:lnTo>
                      <a:pt x="183" y="1128"/>
                    </a:lnTo>
                    <a:lnTo>
                      <a:pt x="75" y="1164"/>
                    </a:lnTo>
                    <a:lnTo>
                      <a:pt x="165" y="1668"/>
                    </a:lnTo>
                    <a:lnTo>
                      <a:pt x="294" y="1827"/>
                    </a:lnTo>
                    <a:lnTo>
                      <a:pt x="311" y="2025"/>
                    </a:lnTo>
                    <a:lnTo>
                      <a:pt x="209" y="2043"/>
                    </a:lnTo>
                    <a:lnTo>
                      <a:pt x="140" y="2117"/>
                    </a:lnTo>
                    <a:lnTo>
                      <a:pt x="165" y="2244"/>
                    </a:lnTo>
                    <a:lnTo>
                      <a:pt x="95" y="2322"/>
                    </a:lnTo>
                    <a:lnTo>
                      <a:pt x="0" y="2378"/>
                    </a:lnTo>
                    <a:lnTo>
                      <a:pt x="6" y="2495"/>
                    </a:lnTo>
                    <a:lnTo>
                      <a:pt x="171" y="2532"/>
                    </a:lnTo>
                    <a:lnTo>
                      <a:pt x="237" y="2684"/>
                    </a:lnTo>
                    <a:lnTo>
                      <a:pt x="222" y="2888"/>
                    </a:lnTo>
                    <a:lnTo>
                      <a:pt x="276" y="3065"/>
                    </a:lnTo>
                    <a:lnTo>
                      <a:pt x="441" y="3282"/>
                    </a:lnTo>
                    <a:lnTo>
                      <a:pt x="675" y="3522"/>
                    </a:lnTo>
                    <a:lnTo>
                      <a:pt x="765" y="3756"/>
                    </a:lnTo>
                    <a:lnTo>
                      <a:pt x="811" y="3935"/>
                    </a:lnTo>
                    <a:lnTo>
                      <a:pt x="745" y="4095"/>
                    </a:lnTo>
                    <a:lnTo>
                      <a:pt x="909" y="4308"/>
                    </a:lnTo>
                    <a:lnTo>
                      <a:pt x="867" y="4452"/>
                    </a:lnTo>
                    <a:lnTo>
                      <a:pt x="963" y="4578"/>
                    </a:lnTo>
                    <a:lnTo>
                      <a:pt x="867" y="4686"/>
                    </a:lnTo>
                    <a:lnTo>
                      <a:pt x="918" y="4775"/>
                    </a:lnTo>
                    <a:lnTo>
                      <a:pt x="939" y="4923"/>
                    </a:lnTo>
                    <a:lnTo>
                      <a:pt x="1035" y="4938"/>
                    </a:lnTo>
                    <a:lnTo>
                      <a:pt x="1107" y="4794"/>
                    </a:lnTo>
                    <a:lnTo>
                      <a:pt x="1287" y="4800"/>
                    </a:lnTo>
                    <a:lnTo>
                      <a:pt x="1353" y="4854"/>
                    </a:lnTo>
                    <a:lnTo>
                      <a:pt x="1413" y="4944"/>
                    </a:lnTo>
                    <a:lnTo>
                      <a:pt x="1587" y="4962"/>
                    </a:lnTo>
                    <a:lnTo>
                      <a:pt x="1641" y="5028"/>
                    </a:lnTo>
                    <a:lnTo>
                      <a:pt x="1749" y="4980"/>
                    </a:lnTo>
                    <a:lnTo>
                      <a:pt x="1737" y="4872"/>
                    </a:lnTo>
                    <a:lnTo>
                      <a:pt x="1731" y="4692"/>
                    </a:lnTo>
                    <a:lnTo>
                      <a:pt x="1773" y="4578"/>
                    </a:lnTo>
                    <a:lnTo>
                      <a:pt x="1893" y="4494"/>
                    </a:lnTo>
                    <a:lnTo>
                      <a:pt x="2025" y="4506"/>
                    </a:lnTo>
                    <a:lnTo>
                      <a:pt x="2199" y="4494"/>
                    </a:lnTo>
                    <a:lnTo>
                      <a:pt x="2313" y="4506"/>
                    </a:lnTo>
                    <a:lnTo>
                      <a:pt x="2439" y="4452"/>
                    </a:lnTo>
                    <a:lnTo>
                      <a:pt x="2523" y="4386"/>
                    </a:lnTo>
                    <a:lnTo>
                      <a:pt x="2619" y="4386"/>
                    </a:lnTo>
                    <a:lnTo>
                      <a:pt x="2655" y="4470"/>
                    </a:lnTo>
                    <a:lnTo>
                      <a:pt x="2649" y="4584"/>
                    </a:lnTo>
                    <a:lnTo>
                      <a:pt x="2739" y="4710"/>
                    </a:lnTo>
                    <a:lnTo>
                      <a:pt x="2848" y="4794"/>
                    </a:lnTo>
                    <a:lnTo>
                      <a:pt x="2962" y="4776"/>
                    </a:lnTo>
                    <a:lnTo>
                      <a:pt x="3010" y="4872"/>
                    </a:lnTo>
                    <a:lnTo>
                      <a:pt x="3106" y="4926"/>
                    </a:lnTo>
                    <a:lnTo>
                      <a:pt x="3250" y="4908"/>
                    </a:lnTo>
                    <a:lnTo>
                      <a:pt x="3316" y="4962"/>
                    </a:lnTo>
                    <a:lnTo>
                      <a:pt x="3442" y="5010"/>
                    </a:lnTo>
                    <a:lnTo>
                      <a:pt x="3586" y="5010"/>
                    </a:lnTo>
                    <a:lnTo>
                      <a:pt x="3730" y="4944"/>
                    </a:lnTo>
                    <a:lnTo>
                      <a:pt x="3838" y="4812"/>
                    </a:lnTo>
                    <a:lnTo>
                      <a:pt x="3898" y="4674"/>
                    </a:lnTo>
                    <a:lnTo>
                      <a:pt x="3982" y="4494"/>
                    </a:lnTo>
                    <a:lnTo>
                      <a:pt x="4108" y="4326"/>
                    </a:lnTo>
                    <a:lnTo>
                      <a:pt x="3982" y="4080"/>
                    </a:lnTo>
                    <a:lnTo>
                      <a:pt x="4000" y="3936"/>
                    </a:lnTo>
                    <a:lnTo>
                      <a:pt x="4114" y="3768"/>
                    </a:lnTo>
                    <a:lnTo>
                      <a:pt x="4159" y="3663"/>
                    </a:lnTo>
                    <a:lnTo>
                      <a:pt x="4096" y="3558"/>
                    </a:lnTo>
                    <a:lnTo>
                      <a:pt x="3988" y="3462"/>
                    </a:lnTo>
                    <a:lnTo>
                      <a:pt x="3772" y="3503"/>
                    </a:lnTo>
                    <a:lnTo>
                      <a:pt x="3586" y="3575"/>
                    </a:lnTo>
                    <a:lnTo>
                      <a:pt x="3538" y="3681"/>
                    </a:lnTo>
                    <a:lnTo>
                      <a:pt x="3512" y="3813"/>
                    </a:lnTo>
                    <a:lnTo>
                      <a:pt x="3462" y="3917"/>
                    </a:lnTo>
                    <a:lnTo>
                      <a:pt x="3232" y="3947"/>
                    </a:lnTo>
                    <a:lnTo>
                      <a:pt x="3174" y="3824"/>
                    </a:lnTo>
                    <a:lnTo>
                      <a:pt x="3052" y="3732"/>
                    </a:lnTo>
                    <a:lnTo>
                      <a:pt x="3027" y="3614"/>
                    </a:lnTo>
                    <a:lnTo>
                      <a:pt x="3034" y="3462"/>
                    </a:lnTo>
                    <a:lnTo>
                      <a:pt x="3196" y="3408"/>
                    </a:lnTo>
                    <a:lnTo>
                      <a:pt x="3334" y="3291"/>
                    </a:lnTo>
                    <a:lnTo>
                      <a:pt x="3499" y="3186"/>
                    </a:lnTo>
                    <a:lnTo>
                      <a:pt x="3655" y="3108"/>
                    </a:lnTo>
                    <a:lnTo>
                      <a:pt x="3793" y="3210"/>
                    </a:lnTo>
                    <a:lnTo>
                      <a:pt x="3971" y="3246"/>
                    </a:lnTo>
                    <a:lnTo>
                      <a:pt x="4160" y="3246"/>
                    </a:lnTo>
                    <a:lnTo>
                      <a:pt x="4273" y="3177"/>
                    </a:lnTo>
                    <a:lnTo>
                      <a:pt x="4306" y="3068"/>
                    </a:lnTo>
                    <a:lnTo>
                      <a:pt x="4312" y="2820"/>
                    </a:lnTo>
                    <a:lnTo>
                      <a:pt x="4438" y="2741"/>
                    </a:lnTo>
                    <a:lnTo>
                      <a:pt x="4475" y="2723"/>
                    </a:lnTo>
                    <a:lnTo>
                      <a:pt x="4651" y="2643"/>
                    </a:lnTo>
                    <a:lnTo>
                      <a:pt x="4799" y="2495"/>
                    </a:lnTo>
                    <a:lnTo>
                      <a:pt x="4943" y="2435"/>
                    </a:lnTo>
                    <a:lnTo>
                      <a:pt x="5173" y="2229"/>
                    </a:lnTo>
                    <a:lnTo>
                      <a:pt x="5386" y="2046"/>
                    </a:lnTo>
                    <a:lnTo>
                      <a:pt x="5536" y="2081"/>
                    </a:lnTo>
                    <a:lnTo>
                      <a:pt x="5569" y="2102"/>
                    </a:lnTo>
                    <a:lnTo>
                      <a:pt x="5560" y="1845"/>
                    </a:lnTo>
                    <a:lnTo>
                      <a:pt x="5302" y="1847"/>
                    </a:lnTo>
                    <a:lnTo>
                      <a:pt x="5207" y="1739"/>
                    </a:lnTo>
                    <a:lnTo>
                      <a:pt x="4993" y="1700"/>
                    </a:lnTo>
                    <a:lnTo>
                      <a:pt x="4979" y="1607"/>
                    </a:lnTo>
                    <a:lnTo>
                      <a:pt x="4902" y="1544"/>
                    </a:lnTo>
                    <a:lnTo>
                      <a:pt x="4754" y="1536"/>
                    </a:lnTo>
                    <a:lnTo>
                      <a:pt x="4757" y="1346"/>
                    </a:lnTo>
                    <a:lnTo>
                      <a:pt x="4838" y="1269"/>
                    </a:lnTo>
                    <a:lnTo>
                      <a:pt x="4960" y="1194"/>
                    </a:lnTo>
                    <a:lnTo>
                      <a:pt x="4909" y="1059"/>
                    </a:lnTo>
                    <a:lnTo>
                      <a:pt x="4812" y="1020"/>
                    </a:lnTo>
                    <a:lnTo>
                      <a:pt x="4666" y="996"/>
                    </a:lnTo>
                    <a:lnTo>
                      <a:pt x="4558" y="1043"/>
                    </a:lnTo>
                    <a:lnTo>
                      <a:pt x="4507" y="1113"/>
                    </a:lnTo>
                    <a:lnTo>
                      <a:pt x="4410" y="1287"/>
                    </a:lnTo>
                    <a:lnTo>
                      <a:pt x="4294" y="1328"/>
                    </a:lnTo>
                    <a:lnTo>
                      <a:pt x="4182" y="1416"/>
                    </a:lnTo>
                    <a:lnTo>
                      <a:pt x="4083" y="1416"/>
                    </a:lnTo>
                    <a:lnTo>
                      <a:pt x="3874" y="1281"/>
                    </a:lnTo>
                    <a:lnTo>
                      <a:pt x="3688" y="1271"/>
                    </a:lnTo>
                    <a:lnTo>
                      <a:pt x="3522" y="1271"/>
                    </a:lnTo>
                    <a:lnTo>
                      <a:pt x="3442" y="1185"/>
                    </a:lnTo>
                    <a:lnTo>
                      <a:pt x="3378" y="1059"/>
                    </a:lnTo>
                    <a:lnTo>
                      <a:pt x="3250" y="1004"/>
                    </a:lnTo>
                    <a:lnTo>
                      <a:pt x="2939" y="996"/>
                    </a:lnTo>
                    <a:lnTo>
                      <a:pt x="2661" y="1080"/>
                    </a:lnTo>
                    <a:lnTo>
                      <a:pt x="2460" y="1071"/>
                    </a:lnTo>
                    <a:lnTo>
                      <a:pt x="2246" y="1073"/>
                    </a:lnTo>
                    <a:lnTo>
                      <a:pt x="2136" y="1035"/>
                    </a:lnTo>
                    <a:lnTo>
                      <a:pt x="2091" y="942"/>
                    </a:lnTo>
                    <a:lnTo>
                      <a:pt x="2115" y="696"/>
                    </a:lnTo>
                    <a:lnTo>
                      <a:pt x="2100" y="528"/>
                    </a:lnTo>
                    <a:lnTo>
                      <a:pt x="1833" y="366"/>
                    </a:lnTo>
                    <a:lnTo>
                      <a:pt x="1722" y="243"/>
                    </a:lnTo>
                    <a:lnTo>
                      <a:pt x="1509" y="198"/>
                    </a:lnTo>
                    <a:lnTo>
                      <a:pt x="1299" y="132"/>
                    </a:lnTo>
                    <a:lnTo>
                      <a:pt x="1173" y="45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8" name="Freeform 1314"/>
              <p:cNvSpPr>
                <a:spLocks noChangeAspect="1"/>
              </p:cNvSpPr>
              <p:nvPr/>
            </p:nvSpPr>
            <p:spPr bwMode="auto">
              <a:xfrm>
                <a:off x="1690438" y="2484472"/>
                <a:ext cx="900733" cy="715879"/>
              </a:xfrm>
              <a:custGeom>
                <a:avLst/>
                <a:gdLst>
                  <a:gd name="T0" fmla="*/ 889 w 5061"/>
                  <a:gd name="T1" fmla="*/ 740 h 3710"/>
                  <a:gd name="T2" fmla="*/ 576 w 5061"/>
                  <a:gd name="T3" fmla="*/ 754 h 3710"/>
                  <a:gd name="T4" fmla="*/ 402 w 5061"/>
                  <a:gd name="T5" fmla="*/ 814 h 3710"/>
                  <a:gd name="T6" fmla="*/ 510 w 5061"/>
                  <a:gd name="T7" fmla="*/ 1030 h 3710"/>
                  <a:gd name="T8" fmla="*/ 672 w 5061"/>
                  <a:gd name="T9" fmla="*/ 1174 h 3710"/>
                  <a:gd name="T10" fmla="*/ 810 w 5061"/>
                  <a:gd name="T11" fmla="*/ 1444 h 3710"/>
                  <a:gd name="T12" fmla="*/ 792 w 5061"/>
                  <a:gd name="T13" fmla="*/ 1714 h 3710"/>
                  <a:gd name="T14" fmla="*/ 648 w 5061"/>
                  <a:gd name="T15" fmla="*/ 1966 h 3710"/>
                  <a:gd name="T16" fmla="*/ 342 w 5061"/>
                  <a:gd name="T17" fmla="*/ 2092 h 3710"/>
                  <a:gd name="T18" fmla="*/ 216 w 5061"/>
                  <a:gd name="T19" fmla="*/ 2272 h 3710"/>
                  <a:gd name="T20" fmla="*/ 276 w 5061"/>
                  <a:gd name="T21" fmla="*/ 2554 h 3710"/>
                  <a:gd name="T22" fmla="*/ 150 w 5061"/>
                  <a:gd name="T23" fmla="*/ 2716 h 3710"/>
                  <a:gd name="T24" fmla="*/ 0 w 5061"/>
                  <a:gd name="T25" fmla="*/ 2896 h 3710"/>
                  <a:gd name="T26" fmla="*/ 179 w 5061"/>
                  <a:gd name="T27" fmla="*/ 3173 h 3710"/>
                  <a:gd name="T28" fmla="*/ 395 w 5061"/>
                  <a:gd name="T29" fmla="*/ 3377 h 3710"/>
                  <a:gd name="T30" fmla="*/ 593 w 5061"/>
                  <a:gd name="T31" fmla="*/ 3602 h 3710"/>
                  <a:gd name="T32" fmla="*/ 866 w 5061"/>
                  <a:gd name="T33" fmla="*/ 3439 h 3710"/>
                  <a:gd name="T34" fmla="*/ 1212 w 5061"/>
                  <a:gd name="T35" fmla="*/ 3116 h 3710"/>
                  <a:gd name="T36" fmla="*/ 1518 w 5061"/>
                  <a:gd name="T37" fmla="*/ 2932 h 3710"/>
                  <a:gd name="T38" fmla="*/ 1950 w 5061"/>
                  <a:gd name="T39" fmla="*/ 3224 h 3710"/>
                  <a:gd name="T40" fmla="*/ 2130 w 5061"/>
                  <a:gd name="T41" fmla="*/ 3308 h 3710"/>
                  <a:gd name="T42" fmla="*/ 2235 w 5061"/>
                  <a:gd name="T43" fmla="*/ 3602 h 3710"/>
                  <a:gd name="T44" fmla="*/ 2574 w 5061"/>
                  <a:gd name="T45" fmla="*/ 3705 h 3710"/>
                  <a:gd name="T46" fmla="*/ 2703 w 5061"/>
                  <a:gd name="T47" fmla="*/ 3547 h 3710"/>
                  <a:gd name="T48" fmla="*/ 3211 w 5061"/>
                  <a:gd name="T49" fmla="*/ 3705 h 3710"/>
                  <a:gd name="T50" fmla="*/ 3446 w 5061"/>
                  <a:gd name="T51" fmla="*/ 3664 h 3710"/>
                  <a:gd name="T52" fmla="*/ 3599 w 5061"/>
                  <a:gd name="T53" fmla="*/ 3418 h 3710"/>
                  <a:gd name="T54" fmla="*/ 3863 w 5061"/>
                  <a:gd name="T55" fmla="*/ 3553 h 3710"/>
                  <a:gd name="T56" fmla="*/ 4070 w 5061"/>
                  <a:gd name="T57" fmla="*/ 3556 h 3710"/>
                  <a:gd name="T58" fmla="*/ 4115 w 5061"/>
                  <a:gd name="T59" fmla="*/ 3349 h 3710"/>
                  <a:gd name="T60" fmla="*/ 4286 w 5061"/>
                  <a:gd name="T61" fmla="*/ 3260 h 3710"/>
                  <a:gd name="T62" fmla="*/ 4142 w 5061"/>
                  <a:gd name="T63" fmla="*/ 2903 h 3710"/>
                  <a:gd name="T64" fmla="*/ 4160 w 5061"/>
                  <a:gd name="T65" fmla="*/ 2360 h 3710"/>
                  <a:gd name="T66" fmla="*/ 4176 w 5061"/>
                  <a:gd name="T67" fmla="*/ 2032 h 3710"/>
                  <a:gd name="T68" fmla="*/ 4232 w 5061"/>
                  <a:gd name="T69" fmla="*/ 1693 h 3710"/>
                  <a:gd name="T70" fmla="*/ 4488 w 5061"/>
                  <a:gd name="T71" fmla="*/ 1546 h 3710"/>
                  <a:gd name="T72" fmla="*/ 4734 w 5061"/>
                  <a:gd name="T73" fmla="*/ 1438 h 3710"/>
                  <a:gd name="T74" fmla="*/ 4980 w 5061"/>
                  <a:gd name="T75" fmla="*/ 1234 h 3710"/>
                  <a:gd name="T76" fmla="*/ 5058 w 5061"/>
                  <a:gd name="T77" fmla="*/ 1063 h 3710"/>
                  <a:gd name="T78" fmla="*/ 4985 w 5061"/>
                  <a:gd name="T79" fmla="*/ 815 h 3710"/>
                  <a:gd name="T80" fmla="*/ 4818 w 5061"/>
                  <a:gd name="T81" fmla="*/ 703 h 3710"/>
                  <a:gd name="T82" fmla="*/ 4454 w 5061"/>
                  <a:gd name="T83" fmla="*/ 659 h 3710"/>
                  <a:gd name="T84" fmla="*/ 4238 w 5061"/>
                  <a:gd name="T85" fmla="*/ 569 h 3710"/>
                  <a:gd name="T86" fmla="*/ 3978 w 5061"/>
                  <a:gd name="T87" fmla="*/ 882 h 3710"/>
                  <a:gd name="T88" fmla="*/ 3730 w 5061"/>
                  <a:gd name="T89" fmla="*/ 843 h 3710"/>
                  <a:gd name="T90" fmla="*/ 3530 w 5061"/>
                  <a:gd name="T91" fmla="*/ 851 h 3710"/>
                  <a:gd name="T92" fmla="*/ 3294 w 5061"/>
                  <a:gd name="T93" fmla="*/ 567 h 3710"/>
                  <a:gd name="T94" fmla="*/ 3193 w 5061"/>
                  <a:gd name="T95" fmla="*/ 273 h 3710"/>
                  <a:gd name="T96" fmla="*/ 2744 w 5061"/>
                  <a:gd name="T97" fmla="*/ 452 h 3710"/>
                  <a:gd name="T98" fmla="*/ 2598 w 5061"/>
                  <a:gd name="T99" fmla="*/ 488 h 3710"/>
                  <a:gd name="T100" fmla="*/ 2521 w 5061"/>
                  <a:gd name="T101" fmla="*/ 647 h 3710"/>
                  <a:gd name="T102" fmla="*/ 2234 w 5061"/>
                  <a:gd name="T103" fmla="*/ 599 h 3710"/>
                  <a:gd name="T104" fmla="*/ 2214 w 5061"/>
                  <a:gd name="T105" fmla="*/ 218 h 3710"/>
                  <a:gd name="T106" fmla="*/ 2001 w 5061"/>
                  <a:gd name="T107" fmla="*/ 0 h 3710"/>
                  <a:gd name="T108" fmla="*/ 1747 w 5061"/>
                  <a:gd name="T109" fmla="*/ 75 h 3710"/>
                  <a:gd name="T110" fmla="*/ 1728 w 5061"/>
                  <a:gd name="T111" fmla="*/ 375 h 3710"/>
                  <a:gd name="T112" fmla="*/ 1533 w 5061"/>
                  <a:gd name="T113" fmla="*/ 636 h 3710"/>
                  <a:gd name="T114" fmla="*/ 1152 w 5061"/>
                  <a:gd name="T115" fmla="*/ 832 h 37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61"/>
                  <a:gd name="T175" fmla="*/ 0 h 3710"/>
                  <a:gd name="T176" fmla="*/ 5061 w 5061"/>
                  <a:gd name="T177" fmla="*/ 3710 h 37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61" h="3710">
                    <a:moveTo>
                      <a:pt x="1152" y="832"/>
                    </a:moveTo>
                    <a:lnTo>
                      <a:pt x="889" y="740"/>
                    </a:lnTo>
                    <a:lnTo>
                      <a:pt x="744" y="754"/>
                    </a:lnTo>
                    <a:lnTo>
                      <a:pt x="576" y="754"/>
                    </a:lnTo>
                    <a:lnTo>
                      <a:pt x="474" y="754"/>
                    </a:lnTo>
                    <a:lnTo>
                      <a:pt x="402" y="814"/>
                    </a:lnTo>
                    <a:lnTo>
                      <a:pt x="420" y="952"/>
                    </a:lnTo>
                    <a:lnTo>
                      <a:pt x="510" y="1030"/>
                    </a:lnTo>
                    <a:lnTo>
                      <a:pt x="636" y="1084"/>
                    </a:lnTo>
                    <a:lnTo>
                      <a:pt x="672" y="1174"/>
                    </a:lnTo>
                    <a:lnTo>
                      <a:pt x="762" y="1294"/>
                    </a:lnTo>
                    <a:lnTo>
                      <a:pt x="810" y="1444"/>
                    </a:lnTo>
                    <a:lnTo>
                      <a:pt x="834" y="1588"/>
                    </a:lnTo>
                    <a:lnTo>
                      <a:pt x="792" y="1714"/>
                    </a:lnTo>
                    <a:lnTo>
                      <a:pt x="666" y="1816"/>
                    </a:lnTo>
                    <a:lnTo>
                      <a:pt x="648" y="1966"/>
                    </a:lnTo>
                    <a:lnTo>
                      <a:pt x="486" y="2020"/>
                    </a:lnTo>
                    <a:lnTo>
                      <a:pt x="342" y="2092"/>
                    </a:lnTo>
                    <a:lnTo>
                      <a:pt x="258" y="2146"/>
                    </a:lnTo>
                    <a:lnTo>
                      <a:pt x="216" y="2272"/>
                    </a:lnTo>
                    <a:lnTo>
                      <a:pt x="258" y="2416"/>
                    </a:lnTo>
                    <a:lnTo>
                      <a:pt x="276" y="2554"/>
                    </a:lnTo>
                    <a:lnTo>
                      <a:pt x="270" y="2662"/>
                    </a:lnTo>
                    <a:lnTo>
                      <a:pt x="150" y="2716"/>
                    </a:lnTo>
                    <a:lnTo>
                      <a:pt x="36" y="2770"/>
                    </a:lnTo>
                    <a:lnTo>
                      <a:pt x="0" y="2896"/>
                    </a:lnTo>
                    <a:lnTo>
                      <a:pt x="84" y="3112"/>
                    </a:lnTo>
                    <a:lnTo>
                      <a:pt x="179" y="3173"/>
                    </a:lnTo>
                    <a:lnTo>
                      <a:pt x="325" y="3272"/>
                    </a:lnTo>
                    <a:lnTo>
                      <a:pt x="395" y="3377"/>
                    </a:lnTo>
                    <a:lnTo>
                      <a:pt x="397" y="3509"/>
                    </a:lnTo>
                    <a:lnTo>
                      <a:pt x="593" y="3602"/>
                    </a:lnTo>
                    <a:lnTo>
                      <a:pt x="744" y="3566"/>
                    </a:lnTo>
                    <a:lnTo>
                      <a:pt x="866" y="3439"/>
                    </a:lnTo>
                    <a:lnTo>
                      <a:pt x="1194" y="3281"/>
                    </a:lnTo>
                    <a:lnTo>
                      <a:pt x="1212" y="3116"/>
                    </a:lnTo>
                    <a:lnTo>
                      <a:pt x="1231" y="3027"/>
                    </a:lnTo>
                    <a:lnTo>
                      <a:pt x="1518" y="2932"/>
                    </a:lnTo>
                    <a:lnTo>
                      <a:pt x="1839" y="3215"/>
                    </a:lnTo>
                    <a:lnTo>
                      <a:pt x="1950" y="3224"/>
                    </a:lnTo>
                    <a:lnTo>
                      <a:pt x="2058" y="3171"/>
                    </a:lnTo>
                    <a:lnTo>
                      <a:pt x="2130" y="3308"/>
                    </a:lnTo>
                    <a:lnTo>
                      <a:pt x="2252" y="3421"/>
                    </a:lnTo>
                    <a:lnTo>
                      <a:pt x="2235" y="3602"/>
                    </a:lnTo>
                    <a:lnTo>
                      <a:pt x="2322" y="3677"/>
                    </a:lnTo>
                    <a:lnTo>
                      <a:pt x="2574" y="3705"/>
                    </a:lnTo>
                    <a:lnTo>
                      <a:pt x="2664" y="3652"/>
                    </a:lnTo>
                    <a:lnTo>
                      <a:pt x="2703" y="3547"/>
                    </a:lnTo>
                    <a:lnTo>
                      <a:pt x="3036" y="3544"/>
                    </a:lnTo>
                    <a:lnTo>
                      <a:pt x="3211" y="3705"/>
                    </a:lnTo>
                    <a:lnTo>
                      <a:pt x="3336" y="3710"/>
                    </a:lnTo>
                    <a:lnTo>
                      <a:pt x="3446" y="3664"/>
                    </a:lnTo>
                    <a:lnTo>
                      <a:pt x="3463" y="3507"/>
                    </a:lnTo>
                    <a:lnTo>
                      <a:pt x="3599" y="3418"/>
                    </a:lnTo>
                    <a:lnTo>
                      <a:pt x="3768" y="3422"/>
                    </a:lnTo>
                    <a:lnTo>
                      <a:pt x="3863" y="3553"/>
                    </a:lnTo>
                    <a:lnTo>
                      <a:pt x="3978" y="3611"/>
                    </a:lnTo>
                    <a:lnTo>
                      <a:pt x="4070" y="3556"/>
                    </a:lnTo>
                    <a:lnTo>
                      <a:pt x="4140" y="3478"/>
                    </a:lnTo>
                    <a:lnTo>
                      <a:pt x="4115" y="3349"/>
                    </a:lnTo>
                    <a:lnTo>
                      <a:pt x="4182" y="3277"/>
                    </a:lnTo>
                    <a:lnTo>
                      <a:pt x="4286" y="3260"/>
                    </a:lnTo>
                    <a:lnTo>
                      <a:pt x="4268" y="3061"/>
                    </a:lnTo>
                    <a:lnTo>
                      <a:pt x="4142" y="2903"/>
                    </a:lnTo>
                    <a:lnTo>
                      <a:pt x="4050" y="2398"/>
                    </a:lnTo>
                    <a:lnTo>
                      <a:pt x="4160" y="2360"/>
                    </a:lnTo>
                    <a:lnTo>
                      <a:pt x="4175" y="2242"/>
                    </a:lnTo>
                    <a:lnTo>
                      <a:pt x="4176" y="2032"/>
                    </a:lnTo>
                    <a:lnTo>
                      <a:pt x="4265" y="1870"/>
                    </a:lnTo>
                    <a:lnTo>
                      <a:pt x="4232" y="1693"/>
                    </a:lnTo>
                    <a:lnTo>
                      <a:pt x="4326" y="1588"/>
                    </a:lnTo>
                    <a:lnTo>
                      <a:pt x="4488" y="1546"/>
                    </a:lnTo>
                    <a:lnTo>
                      <a:pt x="4629" y="1528"/>
                    </a:lnTo>
                    <a:lnTo>
                      <a:pt x="4734" y="1438"/>
                    </a:lnTo>
                    <a:lnTo>
                      <a:pt x="4794" y="1310"/>
                    </a:lnTo>
                    <a:lnTo>
                      <a:pt x="4980" y="1234"/>
                    </a:lnTo>
                    <a:lnTo>
                      <a:pt x="5004" y="1138"/>
                    </a:lnTo>
                    <a:lnTo>
                      <a:pt x="5058" y="1063"/>
                    </a:lnTo>
                    <a:lnTo>
                      <a:pt x="5061" y="920"/>
                    </a:lnTo>
                    <a:lnTo>
                      <a:pt x="4985" y="815"/>
                    </a:lnTo>
                    <a:lnTo>
                      <a:pt x="4974" y="662"/>
                    </a:lnTo>
                    <a:lnTo>
                      <a:pt x="4818" y="703"/>
                    </a:lnTo>
                    <a:lnTo>
                      <a:pt x="4584" y="721"/>
                    </a:lnTo>
                    <a:lnTo>
                      <a:pt x="4454" y="659"/>
                    </a:lnTo>
                    <a:lnTo>
                      <a:pt x="4355" y="536"/>
                    </a:lnTo>
                    <a:lnTo>
                      <a:pt x="4238" y="569"/>
                    </a:lnTo>
                    <a:lnTo>
                      <a:pt x="4182" y="725"/>
                    </a:lnTo>
                    <a:lnTo>
                      <a:pt x="3978" y="882"/>
                    </a:lnTo>
                    <a:lnTo>
                      <a:pt x="3864" y="900"/>
                    </a:lnTo>
                    <a:lnTo>
                      <a:pt x="3730" y="843"/>
                    </a:lnTo>
                    <a:lnTo>
                      <a:pt x="3637" y="897"/>
                    </a:lnTo>
                    <a:lnTo>
                      <a:pt x="3530" y="851"/>
                    </a:lnTo>
                    <a:lnTo>
                      <a:pt x="3377" y="677"/>
                    </a:lnTo>
                    <a:lnTo>
                      <a:pt x="3294" y="567"/>
                    </a:lnTo>
                    <a:lnTo>
                      <a:pt x="3261" y="367"/>
                    </a:lnTo>
                    <a:lnTo>
                      <a:pt x="3193" y="273"/>
                    </a:lnTo>
                    <a:lnTo>
                      <a:pt x="2853" y="276"/>
                    </a:lnTo>
                    <a:lnTo>
                      <a:pt x="2744" y="452"/>
                    </a:lnTo>
                    <a:lnTo>
                      <a:pt x="2685" y="485"/>
                    </a:lnTo>
                    <a:lnTo>
                      <a:pt x="2598" y="488"/>
                    </a:lnTo>
                    <a:lnTo>
                      <a:pt x="2574" y="593"/>
                    </a:lnTo>
                    <a:lnTo>
                      <a:pt x="2521" y="647"/>
                    </a:lnTo>
                    <a:lnTo>
                      <a:pt x="2302" y="650"/>
                    </a:lnTo>
                    <a:lnTo>
                      <a:pt x="2234" y="599"/>
                    </a:lnTo>
                    <a:lnTo>
                      <a:pt x="2202" y="346"/>
                    </a:lnTo>
                    <a:lnTo>
                      <a:pt x="2214" y="218"/>
                    </a:lnTo>
                    <a:lnTo>
                      <a:pt x="2065" y="38"/>
                    </a:lnTo>
                    <a:lnTo>
                      <a:pt x="2001" y="0"/>
                    </a:lnTo>
                    <a:lnTo>
                      <a:pt x="1836" y="3"/>
                    </a:lnTo>
                    <a:lnTo>
                      <a:pt x="1747" y="75"/>
                    </a:lnTo>
                    <a:lnTo>
                      <a:pt x="1728" y="190"/>
                    </a:lnTo>
                    <a:lnTo>
                      <a:pt x="1728" y="375"/>
                    </a:lnTo>
                    <a:lnTo>
                      <a:pt x="1567" y="446"/>
                    </a:lnTo>
                    <a:lnTo>
                      <a:pt x="1533" y="636"/>
                    </a:lnTo>
                    <a:lnTo>
                      <a:pt x="1313" y="772"/>
                    </a:lnTo>
                    <a:lnTo>
                      <a:pt x="1152" y="832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" name="Freeform 1315"/>
              <p:cNvSpPr>
                <a:spLocks noChangeAspect="1"/>
              </p:cNvSpPr>
              <p:nvPr/>
            </p:nvSpPr>
            <p:spPr bwMode="auto">
              <a:xfrm>
                <a:off x="1331640" y="3050036"/>
                <a:ext cx="1237641" cy="1076712"/>
              </a:xfrm>
              <a:custGeom>
                <a:avLst/>
                <a:gdLst>
                  <a:gd name="T0" fmla="*/ 8676 w 4636"/>
                  <a:gd name="T1" fmla="*/ 738 h 3720"/>
                  <a:gd name="T2" fmla="*/ 8194 w 4636"/>
                  <a:gd name="T3" fmla="*/ 1098 h 3720"/>
                  <a:gd name="T4" fmla="*/ 7578 w 4636"/>
                  <a:gd name="T5" fmla="*/ 918 h 3720"/>
                  <a:gd name="T6" fmla="*/ 6885 w 4636"/>
                  <a:gd name="T7" fmla="*/ 1161 h 3720"/>
                  <a:gd name="T8" fmla="*/ 6404 w 4636"/>
                  <a:gd name="T9" fmla="*/ 733 h 3720"/>
                  <a:gd name="T10" fmla="*/ 5940 w 4636"/>
                  <a:gd name="T11" fmla="*/ 441 h 3720"/>
                  <a:gd name="T12" fmla="*/ 5301 w 4636"/>
                  <a:gd name="T13" fmla="*/ 0 h 3720"/>
                  <a:gd name="T14" fmla="*/ 4815 w 4636"/>
                  <a:gd name="T15" fmla="*/ 522 h 3720"/>
                  <a:gd name="T16" fmla="*/ 3915 w 4636"/>
                  <a:gd name="T17" fmla="*/ 1008 h 3720"/>
                  <a:gd name="T18" fmla="*/ 3514 w 4636"/>
                  <a:gd name="T19" fmla="*/ 513 h 3720"/>
                  <a:gd name="T20" fmla="*/ 2898 w 4636"/>
                  <a:gd name="T21" fmla="*/ 792 h 3720"/>
                  <a:gd name="T22" fmla="*/ 2646 w 4636"/>
                  <a:gd name="T23" fmla="*/ 1863 h 3720"/>
                  <a:gd name="T24" fmla="*/ 1818 w 4636"/>
                  <a:gd name="T25" fmla="*/ 1809 h 3720"/>
                  <a:gd name="T26" fmla="*/ 1161 w 4636"/>
                  <a:gd name="T27" fmla="*/ 1971 h 3720"/>
                  <a:gd name="T28" fmla="*/ 1143 w 4636"/>
                  <a:gd name="T29" fmla="*/ 2619 h 3720"/>
                  <a:gd name="T30" fmla="*/ 1467 w 4636"/>
                  <a:gd name="T31" fmla="*/ 3087 h 3720"/>
                  <a:gd name="T32" fmla="*/ 918 w 4636"/>
                  <a:gd name="T33" fmla="*/ 3357 h 3720"/>
                  <a:gd name="T34" fmla="*/ 711 w 4636"/>
                  <a:gd name="T35" fmla="*/ 4032 h 3720"/>
                  <a:gd name="T36" fmla="*/ 432 w 4636"/>
                  <a:gd name="T37" fmla="*/ 4491 h 3720"/>
                  <a:gd name="T38" fmla="*/ 657 w 4636"/>
                  <a:gd name="T39" fmla="*/ 5031 h 3720"/>
                  <a:gd name="T40" fmla="*/ 540 w 4636"/>
                  <a:gd name="T41" fmla="*/ 5571 h 3720"/>
                  <a:gd name="T42" fmla="*/ 1170 w 4636"/>
                  <a:gd name="T43" fmla="*/ 5886 h 3720"/>
                  <a:gd name="T44" fmla="*/ 738 w 4636"/>
                  <a:gd name="T45" fmla="*/ 6507 h 3720"/>
                  <a:gd name="T46" fmla="*/ 324 w 4636"/>
                  <a:gd name="T47" fmla="*/ 8019 h 3720"/>
                  <a:gd name="T48" fmla="*/ 1683 w 4636"/>
                  <a:gd name="T49" fmla="*/ 7731 h 3720"/>
                  <a:gd name="T50" fmla="*/ 2079 w 4636"/>
                  <a:gd name="T51" fmla="*/ 7731 h 3720"/>
                  <a:gd name="T52" fmla="*/ 1845 w 4636"/>
                  <a:gd name="T53" fmla="*/ 7110 h 3720"/>
                  <a:gd name="T54" fmla="*/ 2592 w 4636"/>
                  <a:gd name="T55" fmla="*/ 6939 h 3720"/>
                  <a:gd name="T56" fmla="*/ 3681 w 4636"/>
                  <a:gd name="T57" fmla="*/ 7425 h 3720"/>
                  <a:gd name="T58" fmla="*/ 4509 w 4636"/>
                  <a:gd name="T59" fmla="*/ 7380 h 3720"/>
                  <a:gd name="T60" fmla="*/ 5220 w 4636"/>
                  <a:gd name="T61" fmla="*/ 7371 h 3720"/>
                  <a:gd name="T62" fmla="*/ 6426 w 4636"/>
                  <a:gd name="T63" fmla="*/ 7560 h 3720"/>
                  <a:gd name="T64" fmla="*/ 6867 w 4636"/>
                  <a:gd name="T65" fmla="*/ 6804 h 3720"/>
                  <a:gd name="T66" fmla="*/ 7560 w 4636"/>
                  <a:gd name="T67" fmla="*/ 6678 h 3720"/>
                  <a:gd name="T68" fmla="*/ 8109 w 4636"/>
                  <a:gd name="T69" fmla="*/ 6291 h 3720"/>
                  <a:gd name="T70" fmla="*/ 8568 w 4636"/>
                  <a:gd name="T71" fmla="*/ 6732 h 3720"/>
                  <a:gd name="T72" fmla="*/ 8937 w 4636"/>
                  <a:gd name="T73" fmla="*/ 6057 h 3720"/>
                  <a:gd name="T74" fmla="*/ 8910 w 4636"/>
                  <a:gd name="T75" fmla="*/ 5319 h 3720"/>
                  <a:gd name="T76" fmla="*/ 9639 w 4636"/>
                  <a:gd name="T77" fmla="*/ 5517 h 3720"/>
                  <a:gd name="T78" fmla="*/ 10161 w 4636"/>
                  <a:gd name="T79" fmla="*/ 4968 h 3720"/>
                  <a:gd name="T80" fmla="*/ 10363 w 4636"/>
                  <a:gd name="T81" fmla="*/ 4616 h 3720"/>
                  <a:gd name="T82" fmla="*/ 10287 w 4636"/>
                  <a:gd name="T83" fmla="*/ 4131 h 3720"/>
                  <a:gd name="T84" fmla="*/ 10204 w 4636"/>
                  <a:gd name="T85" fmla="*/ 3353 h 3720"/>
                  <a:gd name="T86" fmla="*/ 9655 w 4636"/>
                  <a:gd name="T87" fmla="*/ 2384 h 3720"/>
                  <a:gd name="T88" fmla="*/ 9342 w 4636"/>
                  <a:gd name="T89" fmla="*/ 1476 h 3720"/>
                  <a:gd name="T90" fmla="*/ 8988 w 4636"/>
                  <a:gd name="T91" fmla="*/ 1017 h 37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636"/>
                  <a:gd name="T139" fmla="*/ 0 h 3720"/>
                  <a:gd name="T140" fmla="*/ 4636 w 4636"/>
                  <a:gd name="T141" fmla="*/ 3720 h 37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636" h="3720">
                    <a:moveTo>
                      <a:pt x="3995" y="452"/>
                    </a:moveTo>
                    <a:lnTo>
                      <a:pt x="3920" y="416"/>
                    </a:lnTo>
                    <a:lnTo>
                      <a:pt x="3856" y="328"/>
                    </a:lnTo>
                    <a:lnTo>
                      <a:pt x="3744" y="324"/>
                    </a:lnTo>
                    <a:lnTo>
                      <a:pt x="3652" y="384"/>
                    </a:lnTo>
                    <a:lnTo>
                      <a:pt x="3642" y="488"/>
                    </a:lnTo>
                    <a:lnTo>
                      <a:pt x="3568" y="520"/>
                    </a:lnTo>
                    <a:lnTo>
                      <a:pt x="3484" y="516"/>
                    </a:lnTo>
                    <a:lnTo>
                      <a:pt x="3368" y="408"/>
                    </a:lnTo>
                    <a:lnTo>
                      <a:pt x="3146" y="410"/>
                    </a:lnTo>
                    <a:lnTo>
                      <a:pt x="3120" y="480"/>
                    </a:lnTo>
                    <a:lnTo>
                      <a:pt x="3060" y="516"/>
                    </a:lnTo>
                    <a:lnTo>
                      <a:pt x="2892" y="496"/>
                    </a:lnTo>
                    <a:lnTo>
                      <a:pt x="2834" y="446"/>
                    </a:lnTo>
                    <a:lnTo>
                      <a:pt x="2846" y="326"/>
                    </a:lnTo>
                    <a:lnTo>
                      <a:pt x="2766" y="252"/>
                    </a:lnTo>
                    <a:lnTo>
                      <a:pt x="2716" y="160"/>
                    </a:lnTo>
                    <a:lnTo>
                      <a:pt x="2640" y="196"/>
                    </a:lnTo>
                    <a:lnTo>
                      <a:pt x="2570" y="188"/>
                    </a:lnTo>
                    <a:lnTo>
                      <a:pt x="2472" y="102"/>
                    </a:lnTo>
                    <a:lnTo>
                      <a:pt x="2356" y="0"/>
                    </a:lnTo>
                    <a:lnTo>
                      <a:pt x="2164" y="64"/>
                    </a:lnTo>
                    <a:lnTo>
                      <a:pt x="2152" y="120"/>
                    </a:lnTo>
                    <a:lnTo>
                      <a:pt x="2140" y="232"/>
                    </a:lnTo>
                    <a:lnTo>
                      <a:pt x="1920" y="340"/>
                    </a:lnTo>
                    <a:lnTo>
                      <a:pt x="1842" y="422"/>
                    </a:lnTo>
                    <a:lnTo>
                      <a:pt x="1740" y="448"/>
                    </a:lnTo>
                    <a:lnTo>
                      <a:pt x="1608" y="384"/>
                    </a:lnTo>
                    <a:lnTo>
                      <a:pt x="1608" y="300"/>
                    </a:lnTo>
                    <a:lnTo>
                      <a:pt x="1562" y="228"/>
                    </a:lnTo>
                    <a:lnTo>
                      <a:pt x="1400" y="120"/>
                    </a:lnTo>
                    <a:lnTo>
                      <a:pt x="1332" y="280"/>
                    </a:lnTo>
                    <a:lnTo>
                      <a:pt x="1288" y="352"/>
                    </a:lnTo>
                    <a:lnTo>
                      <a:pt x="1276" y="432"/>
                    </a:lnTo>
                    <a:lnTo>
                      <a:pt x="1092" y="708"/>
                    </a:lnTo>
                    <a:lnTo>
                      <a:pt x="1176" y="828"/>
                    </a:lnTo>
                    <a:lnTo>
                      <a:pt x="1120" y="864"/>
                    </a:lnTo>
                    <a:lnTo>
                      <a:pt x="916" y="868"/>
                    </a:lnTo>
                    <a:lnTo>
                      <a:pt x="808" y="804"/>
                    </a:lnTo>
                    <a:lnTo>
                      <a:pt x="708" y="844"/>
                    </a:lnTo>
                    <a:lnTo>
                      <a:pt x="648" y="928"/>
                    </a:lnTo>
                    <a:lnTo>
                      <a:pt x="516" y="876"/>
                    </a:lnTo>
                    <a:lnTo>
                      <a:pt x="408" y="952"/>
                    </a:lnTo>
                    <a:lnTo>
                      <a:pt x="448" y="1072"/>
                    </a:lnTo>
                    <a:lnTo>
                      <a:pt x="508" y="1164"/>
                    </a:lnTo>
                    <a:lnTo>
                      <a:pt x="636" y="1204"/>
                    </a:lnTo>
                    <a:lnTo>
                      <a:pt x="684" y="1236"/>
                    </a:lnTo>
                    <a:lnTo>
                      <a:pt x="652" y="1372"/>
                    </a:lnTo>
                    <a:lnTo>
                      <a:pt x="624" y="1452"/>
                    </a:lnTo>
                    <a:lnTo>
                      <a:pt x="480" y="1452"/>
                    </a:lnTo>
                    <a:lnTo>
                      <a:pt x="408" y="1492"/>
                    </a:lnTo>
                    <a:lnTo>
                      <a:pt x="360" y="1596"/>
                    </a:lnTo>
                    <a:lnTo>
                      <a:pt x="384" y="1744"/>
                    </a:lnTo>
                    <a:lnTo>
                      <a:pt x="316" y="1792"/>
                    </a:lnTo>
                    <a:lnTo>
                      <a:pt x="208" y="1840"/>
                    </a:lnTo>
                    <a:lnTo>
                      <a:pt x="172" y="1900"/>
                    </a:lnTo>
                    <a:lnTo>
                      <a:pt x="192" y="1996"/>
                    </a:lnTo>
                    <a:lnTo>
                      <a:pt x="232" y="2076"/>
                    </a:lnTo>
                    <a:lnTo>
                      <a:pt x="208" y="2140"/>
                    </a:lnTo>
                    <a:lnTo>
                      <a:pt x="292" y="2236"/>
                    </a:lnTo>
                    <a:lnTo>
                      <a:pt x="240" y="2316"/>
                    </a:lnTo>
                    <a:lnTo>
                      <a:pt x="204" y="2400"/>
                    </a:lnTo>
                    <a:lnTo>
                      <a:pt x="240" y="2476"/>
                    </a:lnTo>
                    <a:lnTo>
                      <a:pt x="328" y="2532"/>
                    </a:lnTo>
                    <a:lnTo>
                      <a:pt x="520" y="2548"/>
                    </a:lnTo>
                    <a:lnTo>
                      <a:pt x="520" y="2616"/>
                    </a:lnTo>
                    <a:lnTo>
                      <a:pt x="408" y="2700"/>
                    </a:lnTo>
                    <a:lnTo>
                      <a:pt x="360" y="2764"/>
                    </a:lnTo>
                    <a:lnTo>
                      <a:pt x="328" y="2892"/>
                    </a:lnTo>
                    <a:lnTo>
                      <a:pt x="120" y="3204"/>
                    </a:lnTo>
                    <a:lnTo>
                      <a:pt x="0" y="3456"/>
                    </a:lnTo>
                    <a:lnTo>
                      <a:pt x="144" y="3564"/>
                    </a:lnTo>
                    <a:lnTo>
                      <a:pt x="292" y="3720"/>
                    </a:lnTo>
                    <a:lnTo>
                      <a:pt x="580" y="3568"/>
                    </a:lnTo>
                    <a:lnTo>
                      <a:pt x="748" y="3436"/>
                    </a:lnTo>
                    <a:lnTo>
                      <a:pt x="820" y="3456"/>
                    </a:lnTo>
                    <a:lnTo>
                      <a:pt x="888" y="3484"/>
                    </a:lnTo>
                    <a:lnTo>
                      <a:pt x="924" y="3436"/>
                    </a:lnTo>
                    <a:lnTo>
                      <a:pt x="892" y="3312"/>
                    </a:lnTo>
                    <a:lnTo>
                      <a:pt x="816" y="3240"/>
                    </a:lnTo>
                    <a:lnTo>
                      <a:pt x="820" y="3160"/>
                    </a:lnTo>
                    <a:lnTo>
                      <a:pt x="880" y="3148"/>
                    </a:lnTo>
                    <a:lnTo>
                      <a:pt x="1044" y="3160"/>
                    </a:lnTo>
                    <a:lnTo>
                      <a:pt x="1152" y="3084"/>
                    </a:lnTo>
                    <a:lnTo>
                      <a:pt x="1312" y="3000"/>
                    </a:lnTo>
                    <a:lnTo>
                      <a:pt x="1468" y="3084"/>
                    </a:lnTo>
                    <a:lnTo>
                      <a:pt x="1636" y="3300"/>
                    </a:lnTo>
                    <a:lnTo>
                      <a:pt x="1740" y="3288"/>
                    </a:lnTo>
                    <a:lnTo>
                      <a:pt x="1864" y="3264"/>
                    </a:lnTo>
                    <a:lnTo>
                      <a:pt x="2004" y="3280"/>
                    </a:lnTo>
                    <a:lnTo>
                      <a:pt x="2044" y="3336"/>
                    </a:lnTo>
                    <a:lnTo>
                      <a:pt x="2236" y="3340"/>
                    </a:lnTo>
                    <a:lnTo>
                      <a:pt x="2320" y="3276"/>
                    </a:lnTo>
                    <a:lnTo>
                      <a:pt x="2692" y="3280"/>
                    </a:lnTo>
                    <a:lnTo>
                      <a:pt x="2752" y="3360"/>
                    </a:lnTo>
                    <a:lnTo>
                      <a:pt x="2856" y="3360"/>
                    </a:lnTo>
                    <a:lnTo>
                      <a:pt x="3016" y="3280"/>
                    </a:lnTo>
                    <a:lnTo>
                      <a:pt x="3028" y="3088"/>
                    </a:lnTo>
                    <a:lnTo>
                      <a:pt x="3052" y="3024"/>
                    </a:lnTo>
                    <a:lnTo>
                      <a:pt x="3132" y="3016"/>
                    </a:lnTo>
                    <a:lnTo>
                      <a:pt x="3232" y="3060"/>
                    </a:lnTo>
                    <a:lnTo>
                      <a:pt x="3360" y="2968"/>
                    </a:lnTo>
                    <a:lnTo>
                      <a:pt x="3420" y="2920"/>
                    </a:lnTo>
                    <a:lnTo>
                      <a:pt x="3516" y="2904"/>
                    </a:lnTo>
                    <a:lnTo>
                      <a:pt x="3604" y="2796"/>
                    </a:lnTo>
                    <a:lnTo>
                      <a:pt x="3724" y="2848"/>
                    </a:lnTo>
                    <a:lnTo>
                      <a:pt x="3724" y="2940"/>
                    </a:lnTo>
                    <a:lnTo>
                      <a:pt x="3808" y="2992"/>
                    </a:lnTo>
                    <a:lnTo>
                      <a:pt x="3916" y="2956"/>
                    </a:lnTo>
                    <a:lnTo>
                      <a:pt x="4000" y="2820"/>
                    </a:lnTo>
                    <a:lnTo>
                      <a:pt x="3972" y="2692"/>
                    </a:lnTo>
                    <a:lnTo>
                      <a:pt x="3904" y="2548"/>
                    </a:lnTo>
                    <a:lnTo>
                      <a:pt x="3900" y="2400"/>
                    </a:lnTo>
                    <a:lnTo>
                      <a:pt x="3960" y="2364"/>
                    </a:lnTo>
                    <a:lnTo>
                      <a:pt x="4164" y="2356"/>
                    </a:lnTo>
                    <a:lnTo>
                      <a:pt x="4240" y="2388"/>
                    </a:lnTo>
                    <a:lnTo>
                      <a:pt x="4284" y="2452"/>
                    </a:lnTo>
                    <a:lnTo>
                      <a:pt x="4476" y="2436"/>
                    </a:lnTo>
                    <a:lnTo>
                      <a:pt x="4540" y="2380"/>
                    </a:lnTo>
                    <a:lnTo>
                      <a:pt x="4516" y="2208"/>
                    </a:lnTo>
                    <a:lnTo>
                      <a:pt x="4548" y="2136"/>
                    </a:lnTo>
                    <a:lnTo>
                      <a:pt x="4621" y="2150"/>
                    </a:lnTo>
                    <a:lnTo>
                      <a:pt x="4606" y="2051"/>
                    </a:lnTo>
                    <a:lnTo>
                      <a:pt x="4573" y="1992"/>
                    </a:lnTo>
                    <a:lnTo>
                      <a:pt x="4636" y="1920"/>
                    </a:lnTo>
                    <a:lnTo>
                      <a:pt x="4572" y="1836"/>
                    </a:lnTo>
                    <a:lnTo>
                      <a:pt x="4600" y="1740"/>
                    </a:lnTo>
                    <a:lnTo>
                      <a:pt x="4490" y="1598"/>
                    </a:lnTo>
                    <a:lnTo>
                      <a:pt x="4535" y="1490"/>
                    </a:lnTo>
                    <a:lnTo>
                      <a:pt x="4505" y="1377"/>
                    </a:lnTo>
                    <a:lnTo>
                      <a:pt x="4444" y="1215"/>
                    </a:lnTo>
                    <a:lnTo>
                      <a:pt x="4291" y="1059"/>
                    </a:lnTo>
                    <a:lnTo>
                      <a:pt x="4177" y="911"/>
                    </a:lnTo>
                    <a:lnTo>
                      <a:pt x="4142" y="792"/>
                    </a:lnTo>
                    <a:lnTo>
                      <a:pt x="4152" y="656"/>
                    </a:lnTo>
                    <a:lnTo>
                      <a:pt x="4108" y="555"/>
                    </a:lnTo>
                    <a:lnTo>
                      <a:pt x="3997" y="531"/>
                    </a:lnTo>
                    <a:lnTo>
                      <a:pt x="3995" y="45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0" name="Freeform 1316"/>
              <p:cNvSpPr>
                <a:spLocks noChangeAspect="1"/>
              </p:cNvSpPr>
              <p:nvPr/>
            </p:nvSpPr>
            <p:spPr bwMode="auto">
              <a:xfrm>
                <a:off x="1838870" y="3226015"/>
                <a:ext cx="223181" cy="181767"/>
              </a:xfrm>
              <a:custGeom>
                <a:avLst/>
                <a:gdLst>
                  <a:gd name="T0" fmla="*/ 2088 w 209"/>
                  <a:gd name="T1" fmla="*/ 288 h 157"/>
                  <a:gd name="T2" fmla="*/ 1404 w 209"/>
                  <a:gd name="T3" fmla="*/ 288 h 157"/>
                  <a:gd name="T4" fmla="*/ 864 w 209"/>
                  <a:gd name="T5" fmla="*/ 684 h 157"/>
                  <a:gd name="T6" fmla="*/ 648 w 209"/>
                  <a:gd name="T7" fmla="*/ 1260 h 157"/>
                  <a:gd name="T8" fmla="*/ 72 w 209"/>
                  <a:gd name="T9" fmla="*/ 1872 h 157"/>
                  <a:gd name="T10" fmla="*/ 0 w 209"/>
                  <a:gd name="T11" fmla="*/ 2628 h 157"/>
                  <a:gd name="T12" fmla="*/ 324 w 209"/>
                  <a:gd name="T13" fmla="*/ 3744 h 157"/>
                  <a:gd name="T14" fmla="*/ 1296 w 209"/>
                  <a:gd name="T15" fmla="*/ 3852 h 157"/>
                  <a:gd name="T16" fmla="*/ 1836 w 209"/>
                  <a:gd name="T17" fmla="*/ 3744 h 157"/>
                  <a:gd name="T18" fmla="*/ 2376 w 209"/>
                  <a:gd name="T19" fmla="*/ 4572 h 157"/>
                  <a:gd name="T20" fmla="*/ 2700 w 209"/>
                  <a:gd name="T21" fmla="*/ 5544 h 157"/>
                  <a:gd name="T22" fmla="*/ 3852 w 209"/>
                  <a:gd name="T23" fmla="*/ 5652 h 157"/>
                  <a:gd name="T24" fmla="*/ 4824 w 209"/>
                  <a:gd name="T25" fmla="*/ 5364 h 157"/>
                  <a:gd name="T26" fmla="*/ 5364 w 209"/>
                  <a:gd name="T27" fmla="*/ 4824 h 157"/>
                  <a:gd name="T28" fmla="*/ 5832 w 209"/>
                  <a:gd name="T29" fmla="*/ 4608 h 157"/>
                  <a:gd name="T30" fmla="*/ 6696 w 209"/>
                  <a:gd name="T31" fmla="*/ 3960 h 157"/>
                  <a:gd name="T32" fmla="*/ 7344 w 209"/>
                  <a:gd name="T33" fmla="*/ 3636 h 157"/>
                  <a:gd name="T34" fmla="*/ 7524 w 209"/>
                  <a:gd name="T35" fmla="*/ 2520 h 157"/>
                  <a:gd name="T36" fmla="*/ 7452 w 209"/>
                  <a:gd name="T37" fmla="*/ 1584 h 157"/>
                  <a:gd name="T38" fmla="*/ 6372 w 209"/>
                  <a:gd name="T39" fmla="*/ 1332 h 157"/>
                  <a:gd name="T40" fmla="*/ 5652 w 209"/>
                  <a:gd name="T41" fmla="*/ 432 h 157"/>
                  <a:gd name="T42" fmla="*/ 5112 w 209"/>
                  <a:gd name="T43" fmla="*/ 0 h 157"/>
                  <a:gd name="T44" fmla="*/ 4356 w 209"/>
                  <a:gd name="T45" fmla="*/ 396 h 157"/>
                  <a:gd name="T46" fmla="*/ 3492 w 209"/>
                  <a:gd name="T47" fmla="*/ 432 h 157"/>
                  <a:gd name="T48" fmla="*/ 2808 w 209"/>
                  <a:gd name="T49" fmla="*/ 540 h 157"/>
                  <a:gd name="T50" fmla="*/ 2088 w 209"/>
                  <a:gd name="T51" fmla="*/ 288 h 1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9"/>
                  <a:gd name="T79" fmla="*/ 0 h 157"/>
                  <a:gd name="T80" fmla="*/ 209 w 209"/>
                  <a:gd name="T81" fmla="*/ 157 h 1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9" h="157">
                    <a:moveTo>
                      <a:pt x="58" y="8"/>
                    </a:moveTo>
                    <a:lnTo>
                      <a:pt x="39" y="8"/>
                    </a:lnTo>
                    <a:lnTo>
                      <a:pt x="24" y="19"/>
                    </a:lnTo>
                    <a:lnTo>
                      <a:pt x="18" y="35"/>
                    </a:lnTo>
                    <a:lnTo>
                      <a:pt x="2" y="52"/>
                    </a:lnTo>
                    <a:lnTo>
                      <a:pt x="0" y="73"/>
                    </a:lnTo>
                    <a:lnTo>
                      <a:pt x="9" y="104"/>
                    </a:lnTo>
                    <a:lnTo>
                      <a:pt x="36" y="107"/>
                    </a:lnTo>
                    <a:lnTo>
                      <a:pt x="51" y="104"/>
                    </a:lnTo>
                    <a:lnTo>
                      <a:pt x="66" y="127"/>
                    </a:lnTo>
                    <a:lnTo>
                      <a:pt x="75" y="154"/>
                    </a:lnTo>
                    <a:lnTo>
                      <a:pt x="107" y="157"/>
                    </a:lnTo>
                    <a:lnTo>
                      <a:pt x="134" y="149"/>
                    </a:lnTo>
                    <a:lnTo>
                      <a:pt x="149" y="134"/>
                    </a:lnTo>
                    <a:lnTo>
                      <a:pt x="162" y="128"/>
                    </a:lnTo>
                    <a:lnTo>
                      <a:pt x="186" y="110"/>
                    </a:lnTo>
                    <a:lnTo>
                      <a:pt x="204" y="101"/>
                    </a:lnTo>
                    <a:lnTo>
                      <a:pt x="209" y="70"/>
                    </a:lnTo>
                    <a:lnTo>
                      <a:pt x="207" y="44"/>
                    </a:lnTo>
                    <a:lnTo>
                      <a:pt x="177" y="37"/>
                    </a:lnTo>
                    <a:lnTo>
                      <a:pt x="157" y="12"/>
                    </a:lnTo>
                    <a:lnTo>
                      <a:pt x="142" y="0"/>
                    </a:lnTo>
                    <a:lnTo>
                      <a:pt x="121" y="11"/>
                    </a:lnTo>
                    <a:lnTo>
                      <a:pt x="97" y="12"/>
                    </a:lnTo>
                    <a:lnTo>
                      <a:pt x="78" y="15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1" name="Freeform 1317"/>
              <p:cNvSpPr>
                <a:spLocks noChangeAspect="1"/>
              </p:cNvSpPr>
              <p:nvPr/>
            </p:nvSpPr>
            <p:spPr bwMode="auto">
              <a:xfrm>
                <a:off x="1527057" y="4199686"/>
                <a:ext cx="500823" cy="319541"/>
              </a:xfrm>
              <a:custGeom>
                <a:avLst/>
                <a:gdLst>
                  <a:gd name="T0" fmla="*/ 14724 w 469"/>
                  <a:gd name="T1" fmla="*/ 0 h 276"/>
                  <a:gd name="T2" fmla="*/ 13500 w 469"/>
                  <a:gd name="T3" fmla="*/ 108 h 276"/>
                  <a:gd name="T4" fmla="*/ 12564 w 469"/>
                  <a:gd name="T5" fmla="*/ 684 h 276"/>
                  <a:gd name="T6" fmla="*/ 10152 w 469"/>
                  <a:gd name="T7" fmla="*/ 468 h 276"/>
                  <a:gd name="T8" fmla="*/ 9432 w 469"/>
                  <a:gd name="T9" fmla="*/ 432 h 276"/>
                  <a:gd name="T10" fmla="*/ 8856 w 469"/>
                  <a:gd name="T11" fmla="*/ 1404 h 276"/>
                  <a:gd name="T12" fmla="*/ 8244 w 469"/>
                  <a:gd name="T13" fmla="*/ 1080 h 276"/>
                  <a:gd name="T14" fmla="*/ 7668 w 469"/>
                  <a:gd name="T15" fmla="*/ 1008 h 276"/>
                  <a:gd name="T16" fmla="*/ 6840 w 469"/>
                  <a:gd name="T17" fmla="*/ 1656 h 276"/>
                  <a:gd name="T18" fmla="*/ 6264 w 469"/>
                  <a:gd name="T19" fmla="*/ 1656 h 276"/>
                  <a:gd name="T20" fmla="*/ 5220 w 469"/>
                  <a:gd name="T21" fmla="*/ 1440 h 276"/>
                  <a:gd name="T22" fmla="*/ 3888 w 469"/>
                  <a:gd name="T23" fmla="*/ 2736 h 276"/>
                  <a:gd name="T24" fmla="*/ 2412 w 469"/>
                  <a:gd name="T25" fmla="*/ 3996 h 276"/>
                  <a:gd name="T26" fmla="*/ 1548 w 469"/>
                  <a:gd name="T27" fmla="*/ 3708 h 276"/>
                  <a:gd name="T28" fmla="*/ 756 w 469"/>
                  <a:gd name="T29" fmla="*/ 4104 h 276"/>
                  <a:gd name="T30" fmla="*/ 648 w 469"/>
                  <a:gd name="T31" fmla="*/ 5112 h 276"/>
                  <a:gd name="T32" fmla="*/ 0 w 469"/>
                  <a:gd name="T33" fmla="*/ 5868 h 276"/>
                  <a:gd name="T34" fmla="*/ 576 w 469"/>
                  <a:gd name="T35" fmla="*/ 7704 h 276"/>
                  <a:gd name="T36" fmla="*/ 1548 w 469"/>
                  <a:gd name="T37" fmla="*/ 8352 h 276"/>
                  <a:gd name="T38" fmla="*/ 2592 w 469"/>
                  <a:gd name="T39" fmla="*/ 9720 h 276"/>
                  <a:gd name="T40" fmla="*/ 3600 w 469"/>
                  <a:gd name="T41" fmla="*/ 9936 h 276"/>
                  <a:gd name="T42" fmla="*/ 4644 w 469"/>
                  <a:gd name="T43" fmla="*/ 9504 h 276"/>
                  <a:gd name="T44" fmla="*/ 5436 w 469"/>
                  <a:gd name="T45" fmla="*/ 9396 h 276"/>
                  <a:gd name="T46" fmla="*/ 6156 w 469"/>
                  <a:gd name="T47" fmla="*/ 8856 h 276"/>
                  <a:gd name="T48" fmla="*/ 9180 w 469"/>
                  <a:gd name="T49" fmla="*/ 8892 h 276"/>
                  <a:gd name="T50" fmla="*/ 10296 w 469"/>
                  <a:gd name="T51" fmla="*/ 9000 h 276"/>
                  <a:gd name="T52" fmla="*/ 11052 w 469"/>
                  <a:gd name="T53" fmla="*/ 8244 h 276"/>
                  <a:gd name="T54" fmla="*/ 12420 w 469"/>
                  <a:gd name="T55" fmla="*/ 8244 h 276"/>
                  <a:gd name="T56" fmla="*/ 13104 w 469"/>
                  <a:gd name="T57" fmla="*/ 7668 h 276"/>
                  <a:gd name="T58" fmla="*/ 15120 w 469"/>
                  <a:gd name="T59" fmla="*/ 6408 h 276"/>
                  <a:gd name="T60" fmla="*/ 16560 w 469"/>
                  <a:gd name="T61" fmla="*/ 4680 h 276"/>
                  <a:gd name="T62" fmla="*/ 16884 w 469"/>
                  <a:gd name="T63" fmla="*/ 3348 h 276"/>
                  <a:gd name="T64" fmla="*/ 16776 w 469"/>
                  <a:gd name="T65" fmla="*/ 2376 h 276"/>
                  <a:gd name="T66" fmla="*/ 16308 w 469"/>
                  <a:gd name="T67" fmla="*/ 1548 h 276"/>
                  <a:gd name="T68" fmla="*/ 16020 w 469"/>
                  <a:gd name="T69" fmla="*/ 792 h 276"/>
                  <a:gd name="T70" fmla="*/ 15264 w 469"/>
                  <a:gd name="T71" fmla="*/ 648 h 276"/>
                  <a:gd name="T72" fmla="*/ 14724 w 469"/>
                  <a:gd name="T73" fmla="*/ 0 h 2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9"/>
                  <a:gd name="T112" fmla="*/ 0 h 276"/>
                  <a:gd name="T113" fmla="*/ 469 w 469"/>
                  <a:gd name="T114" fmla="*/ 276 h 2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9" h="276">
                    <a:moveTo>
                      <a:pt x="409" y="0"/>
                    </a:moveTo>
                    <a:lnTo>
                      <a:pt x="375" y="3"/>
                    </a:lnTo>
                    <a:lnTo>
                      <a:pt x="349" y="19"/>
                    </a:lnTo>
                    <a:lnTo>
                      <a:pt x="282" y="13"/>
                    </a:lnTo>
                    <a:lnTo>
                      <a:pt x="262" y="12"/>
                    </a:lnTo>
                    <a:lnTo>
                      <a:pt x="246" y="39"/>
                    </a:lnTo>
                    <a:lnTo>
                      <a:pt x="229" y="30"/>
                    </a:lnTo>
                    <a:lnTo>
                      <a:pt x="213" y="28"/>
                    </a:lnTo>
                    <a:lnTo>
                      <a:pt x="190" y="46"/>
                    </a:lnTo>
                    <a:lnTo>
                      <a:pt x="174" y="46"/>
                    </a:lnTo>
                    <a:lnTo>
                      <a:pt x="145" y="40"/>
                    </a:lnTo>
                    <a:lnTo>
                      <a:pt x="108" y="76"/>
                    </a:lnTo>
                    <a:lnTo>
                      <a:pt x="67" y="111"/>
                    </a:lnTo>
                    <a:lnTo>
                      <a:pt x="43" y="103"/>
                    </a:lnTo>
                    <a:lnTo>
                      <a:pt x="21" y="114"/>
                    </a:lnTo>
                    <a:lnTo>
                      <a:pt x="18" y="142"/>
                    </a:lnTo>
                    <a:lnTo>
                      <a:pt x="0" y="163"/>
                    </a:lnTo>
                    <a:lnTo>
                      <a:pt x="16" y="214"/>
                    </a:lnTo>
                    <a:lnTo>
                      <a:pt x="43" y="232"/>
                    </a:lnTo>
                    <a:lnTo>
                      <a:pt x="72" y="270"/>
                    </a:lnTo>
                    <a:lnTo>
                      <a:pt x="100" y="276"/>
                    </a:lnTo>
                    <a:lnTo>
                      <a:pt x="129" y="264"/>
                    </a:lnTo>
                    <a:lnTo>
                      <a:pt x="151" y="261"/>
                    </a:lnTo>
                    <a:lnTo>
                      <a:pt x="171" y="246"/>
                    </a:lnTo>
                    <a:lnTo>
                      <a:pt x="255" y="247"/>
                    </a:lnTo>
                    <a:lnTo>
                      <a:pt x="286" y="250"/>
                    </a:lnTo>
                    <a:lnTo>
                      <a:pt x="307" y="229"/>
                    </a:lnTo>
                    <a:lnTo>
                      <a:pt x="345" y="229"/>
                    </a:lnTo>
                    <a:lnTo>
                      <a:pt x="364" y="213"/>
                    </a:lnTo>
                    <a:lnTo>
                      <a:pt x="420" y="178"/>
                    </a:lnTo>
                    <a:lnTo>
                      <a:pt x="460" y="130"/>
                    </a:lnTo>
                    <a:lnTo>
                      <a:pt x="469" y="93"/>
                    </a:lnTo>
                    <a:lnTo>
                      <a:pt x="466" y="66"/>
                    </a:lnTo>
                    <a:lnTo>
                      <a:pt x="453" y="43"/>
                    </a:lnTo>
                    <a:lnTo>
                      <a:pt x="445" y="22"/>
                    </a:lnTo>
                    <a:lnTo>
                      <a:pt x="424" y="18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5809952" y="1813551"/>
              <a:ext cx="251611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5423959" y="1157825"/>
              <a:ext cx="919583" cy="960798"/>
              <a:chOff x="4067926" y="393227"/>
              <a:chExt cx="919583" cy="960798"/>
            </a:xfrm>
          </p:grpSpPr>
          <p:grpSp>
            <p:nvGrpSpPr>
              <p:cNvPr id="98" name="그룹 97"/>
              <p:cNvGrpSpPr/>
              <p:nvPr/>
            </p:nvGrpSpPr>
            <p:grpSpPr>
              <a:xfrm>
                <a:off x="4067926" y="393227"/>
                <a:ext cx="919583" cy="960798"/>
                <a:chOff x="4137739" y="428575"/>
                <a:chExt cx="919583" cy="960798"/>
              </a:xfrm>
            </p:grpSpPr>
            <p:sp>
              <p:nvSpPr>
                <p:cNvPr id="100" name="모서리가 둥근 직사각형 99"/>
                <p:cNvSpPr/>
                <p:nvPr/>
              </p:nvSpPr>
              <p:spPr>
                <a:xfrm>
                  <a:off x="4137739" y="572826"/>
                  <a:ext cx="892169" cy="8165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01" name="Picture 3" descr="C:\Users\user\Desktop\KakaoTalk_20160524_200150958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4363" y="1032657"/>
                  <a:ext cx="294280" cy="300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4" descr="C:\Users\user\Desktop\KakaoTalk_20160524_20032050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6022" y="1038075"/>
                  <a:ext cx="288032" cy="288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3" name="TextBox 102"/>
                <p:cNvSpPr txBox="1"/>
                <p:nvPr/>
              </p:nvSpPr>
              <p:spPr>
                <a:xfrm>
                  <a:off x="4197831" y="78805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77</a:t>
                  </a:r>
                  <a:r>
                    <a:rPr lang="ko-KR" altLang="en-US" sz="800" b="1" dirty="0" smtClean="0"/>
                    <a:t>명</a:t>
                  </a:r>
                  <a:endParaRPr lang="ko-KR" altLang="en-US" sz="800" b="1" dirty="0"/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4577357" y="78863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27</a:t>
                  </a:r>
                  <a:r>
                    <a:rPr lang="ko-KR" altLang="en-US" sz="800" b="1" dirty="0" smtClean="0"/>
                    <a:t>교</a:t>
                  </a:r>
                  <a:endParaRPr lang="ko-KR" altLang="en-US" sz="800" b="1" dirty="0"/>
                </a:p>
              </p:txBody>
            </p:sp>
            <p:sp>
              <p:nvSpPr>
                <p:cNvPr id="105" name="모서리가 둥근 직사각형 104"/>
                <p:cNvSpPr/>
                <p:nvPr/>
              </p:nvSpPr>
              <p:spPr>
                <a:xfrm>
                  <a:off x="4300530" y="428575"/>
                  <a:ext cx="566588" cy="263811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>
                <a:off x="4298255" y="402751"/>
                <a:ext cx="6058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000" b="1" dirty="0"/>
                  <a:t>강원</a:t>
                </a: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5809952" y="2345251"/>
              <a:ext cx="922205" cy="960798"/>
              <a:chOff x="4067926" y="393227"/>
              <a:chExt cx="922205" cy="96079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4067926" y="393227"/>
                <a:ext cx="922205" cy="960798"/>
                <a:chOff x="4137739" y="428575"/>
                <a:chExt cx="922205" cy="960798"/>
              </a:xfrm>
            </p:grpSpPr>
            <p:sp>
              <p:nvSpPr>
                <p:cNvPr id="92" name="모서리가 둥근 직사각형 91"/>
                <p:cNvSpPr/>
                <p:nvPr/>
              </p:nvSpPr>
              <p:spPr>
                <a:xfrm>
                  <a:off x="4137739" y="572826"/>
                  <a:ext cx="892169" cy="8165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3" name="Picture 3" descr="C:\Users\user\Desktop\KakaoTalk_20160524_200150958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4363" y="1032657"/>
                  <a:ext cx="294280" cy="300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4" descr="C:\Users\user\Desktop\KakaoTalk_20160524_20032050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6022" y="1038075"/>
                  <a:ext cx="288032" cy="288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5" name="TextBox 94"/>
                <p:cNvSpPr txBox="1"/>
                <p:nvPr/>
              </p:nvSpPr>
              <p:spPr>
                <a:xfrm>
                  <a:off x="4197831" y="78805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197</a:t>
                  </a:r>
                  <a:r>
                    <a:rPr lang="ko-KR" altLang="en-US" sz="800" b="1" dirty="0" smtClean="0"/>
                    <a:t>명</a:t>
                  </a:r>
                  <a:endParaRPr lang="ko-KR" altLang="en-US" sz="800" b="1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4579979" y="78863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67</a:t>
                  </a:r>
                  <a:r>
                    <a:rPr lang="ko-KR" altLang="en-US" sz="800" b="1" dirty="0" smtClean="0"/>
                    <a:t>교</a:t>
                  </a:r>
                  <a:endParaRPr lang="ko-KR" altLang="en-US" sz="800" b="1" dirty="0"/>
                </a:p>
              </p:txBody>
            </p:sp>
            <p:sp>
              <p:nvSpPr>
                <p:cNvPr id="97" name="모서리가 둥근 직사각형 96"/>
                <p:cNvSpPr/>
                <p:nvPr/>
              </p:nvSpPr>
              <p:spPr>
                <a:xfrm>
                  <a:off x="4300530" y="428575"/>
                  <a:ext cx="566588" cy="263811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4202219" y="418144"/>
                <a:ext cx="7324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800" b="1" dirty="0"/>
                  <a:t>대구</a:t>
                </a:r>
                <a:r>
                  <a:rPr lang="en-US" altLang="ko-KR" sz="800" b="1" dirty="0"/>
                  <a:t>/</a:t>
                </a:r>
                <a:r>
                  <a:rPr lang="ko-KR" altLang="en-US" sz="800" b="1" dirty="0"/>
                  <a:t>경북</a:t>
                </a:r>
                <a:endParaRPr lang="ko-KR" altLang="en-US" sz="1050" b="1" dirty="0"/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5706258" y="3600503"/>
              <a:ext cx="892169" cy="960798"/>
              <a:chOff x="4067926" y="393227"/>
              <a:chExt cx="892169" cy="960798"/>
            </a:xfrm>
          </p:grpSpPr>
          <p:grpSp>
            <p:nvGrpSpPr>
              <p:cNvPr id="82" name="그룹 81"/>
              <p:cNvGrpSpPr/>
              <p:nvPr/>
            </p:nvGrpSpPr>
            <p:grpSpPr>
              <a:xfrm>
                <a:off x="4067926" y="393227"/>
                <a:ext cx="892169" cy="960798"/>
                <a:chOff x="4137739" y="428575"/>
                <a:chExt cx="892169" cy="960798"/>
              </a:xfrm>
            </p:grpSpPr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4137739" y="572826"/>
                  <a:ext cx="892169" cy="8165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85" name="Picture 3" descr="C:\Users\user\Desktop\KakaoTalk_20160524_200150958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4363" y="1032657"/>
                  <a:ext cx="294280" cy="300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4" descr="C:\Users\user\Desktop\KakaoTalk_20160524_20032050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6022" y="1038075"/>
                  <a:ext cx="288032" cy="288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7" name="TextBox 86"/>
                <p:cNvSpPr txBox="1"/>
                <p:nvPr/>
              </p:nvSpPr>
              <p:spPr>
                <a:xfrm>
                  <a:off x="4197831" y="78805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526</a:t>
                  </a:r>
                  <a:r>
                    <a:rPr lang="ko-KR" altLang="en-US" sz="800" b="1" dirty="0" smtClean="0"/>
                    <a:t>명</a:t>
                  </a:r>
                  <a:endParaRPr lang="ko-KR" altLang="en-US" sz="800" b="1" dirty="0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4549943" y="78863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144</a:t>
                  </a:r>
                  <a:r>
                    <a:rPr lang="ko-KR" altLang="en-US" sz="800" b="1" dirty="0" smtClean="0"/>
                    <a:t>교</a:t>
                  </a:r>
                  <a:endParaRPr lang="ko-KR" altLang="en-US" sz="800" b="1" dirty="0"/>
                </a:p>
              </p:txBody>
            </p:sp>
            <p:sp>
              <p:nvSpPr>
                <p:cNvPr id="89" name="모서리가 둥근 직사각형 88"/>
                <p:cNvSpPr/>
                <p:nvPr/>
              </p:nvSpPr>
              <p:spPr>
                <a:xfrm>
                  <a:off x="4300530" y="428575"/>
                  <a:ext cx="566588" cy="263811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4160073" y="436559"/>
                <a:ext cx="732475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600" b="1" dirty="0"/>
                  <a:t>부산</a:t>
                </a:r>
                <a:r>
                  <a:rPr lang="en-US" altLang="ko-KR" sz="600" b="1" dirty="0"/>
                  <a:t>/</a:t>
                </a:r>
                <a:r>
                  <a:rPr lang="ko-KR" altLang="en-US" sz="600" b="1" dirty="0"/>
                  <a:t>경남</a:t>
                </a:r>
                <a:r>
                  <a:rPr lang="en-US" altLang="ko-KR" sz="600" b="1" dirty="0"/>
                  <a:t>/</a:t>
                </a:r>
                <a:r>
                  <a:rPr lang="ko-KR" altLang="en-US" sz="600" b="1" dirty="0"/>
                  <a:t>울산</a:t>
                </a: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2878126" y="3035975"/>
              <a:ext cx="957051" cy="960798"/>
              <a:chOff x="4067926" y="393227"/>
              <a:chExt cx="957051" cy="960798"/>
            </a:xfrm>
          </p:grpSpPr>
          <p:grpSp>
            <p:nvGrpSpPr>
              <p:cNvPr id="74" name="그룹 73"/>
              <p:cNvGrpSpPr/>
              <p:nvPr/>
            </p:nvGrpSpPr>
            <p:grpSpPr>
              <a:xfrm>
                <a:off x="4067926" y="393227"/>
                <a:ext cx="892169" cy="960798"/>
                <a:chOff x="4137739" y="428575"/>
                <a:chExt cx="892169" cy="960798"/>
              </a:xfrm>
            </p:grpSpPr>
            <p:sp>
              <p:nvSpPr>
                <p:cNvPr id="76" name="모서리가 둥근 직사각형 75"/>
                <p:cNvSpPr/>
                <p:nvPr/>
              </p:nvSpPr>
              <p:spPr>
                <a:xfrm>
                  <a:off x="4137739" y="572826"/>
                  <a:ext cx="892169" cy="8165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77" name="Picture 3" descr="C:\Users\user\Desktop\KakaoTalk_20160524_200150958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4363" y="1032657"/>
                  <a:ext cx="294280" cy="300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4" descr="C:\Users\user\Desktop\KakaoTalk_20160524_20032050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6022" y="1038075"/>
                  <a:ext cx="288032" cy="288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4197831" y="78805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314</a:t>
                  </a:r>
                  <a:r>
                    <a:rPr lang="ko-KR" altLang="en-US" sz="800" b="1" dirty="0" smtClean="0"/>
                    <a:t>명</a:t>
                  </a:r>
                  <a:endParaRPr lang="ko-KR" altLang="en-US" sz="800" b="1" dirty="0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549943" y="78863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84</a:t>
                  </a:r>
                  <a:r>
                    <a:rPr lang="ko-KR" altLang="en-US" sz="800" b="1" dirty="0" smtClean="0"/>
                    <a:t>교</a:t>
                  </a:r>
                  <a:endParaRPr lang="ko-KR" altLang="en-US" sz="800" b="1" dirty="0"/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4300530" y="428575"/>
                  <a:ext cx="566588" cy="263811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4158208" y="418144"/>
                <a:ext cx="86676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600" b="1" dirty="0" smtClean="0"/>
                  <a:t>대전</a:t>
                </a:r>
                <a:r>
                  <a:rPr lang="en-US" altLang="ko-KR" sz="600" b="1" dirty="0" smtClean="0"/>
                  <a:t>/</a:t>
                </a:r>
                <a:r>
                  <a:rPr lang="ko-KR" altLang="en-US" sz="600" b="1" dirty="0" smtClean="0"/>
                  <a:t>충청</a:t>
                </a:r>
                <a:r>
                  <a:rPr lang="en-US" altLang="ko-KR" sz="600" b="1" dirty="0" smtClean="0"/>
                  <a:t>/</a:t>
                </a:r>
                <a:r>
                  <a:rPr lang="ko-KR" altLang="en-US" sz="600" b="1" dirty="0" smtClean="0"/>
                  <a:t>세종</a:t>
                </a:r>
                <a:endParaRPr lang="ko-KR" altLang="en-US" sz="900" b="1" dirty="0"/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3346728" y="858549"/>
              <a:ext cx="937157" cy="960798"/>
              <a:chOff x="4067926" y="393227"/>
              <a:chExt cx="937157" cy="960798"/>
            </a:xfrm>
          </p:grpSpPr>
          <p:grpSp>
            <p:nvGrpSpPr>
              <p:cNvPr id="66" name="그룹 65"/>
              <p:cNvGrpSpPr/>
              <p:nvPr/>
            </p:nvGrpSpPr>
            <p:grpSpPr>
              <a:xfrm>
                <a:off x="4067926" y="393227"/>
                <a:ext cx="937157" cy="960798"/>
                <a:chOff x="4137739" y="428575"/>
                <a:chExt cx="937157" cy="960798"/>
              </a:xfrm>
            </p:grpSpPr>
            <p:sp>
              <p:nvSpPr>
                <p:cNvPr id="68" name="모서리가 둥근 직사각형 67"/>
                <p:cNvSpPr/>
                <p:nvPr/>
              </p:nvSpPr>
              <p:spPr>
                <a:xfrm>
                  <a:off x="4137739" y="572826"/>
                  <a:ext cx="892169" cy="8165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9" name="Picture 3" descr="C:\Users\user\Desktop\KakaoTalk_20160524_200150958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4363" y="1032657"/>
                  <a:ext cx="294280" cy="300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4" descr="C:\Users\user\Desktop\KakaoTalk_20160524_20032050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6022" y="1038075"/>
                  <a:ext cx="288032" cy="288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1" name="TextBox 70"/>
                <p:cNvSpPr txBox="1"/>
                <p:nvPr/>
              </p:nvSpPr>
              <p:spPr>
                <a:xfrm>
                  <a:off x="4197831" y="78805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266</a:t>
                  </a:r>
                  <a:r>
                    <a:rPr lang="ko-KR" altLang="en-US" sz="800" b="1" dirty="0" smtClean="0"/>
                    <a:t>명</a:t>
                  </a:r>
                  <a:endParaRPr lang="ko-KR" altLang="en-US" sz="800" b="1" dirty="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594931" y="78863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102</a:t>
                  </a:r>
                  <a:r>
                    <a:rPr lang="ko-KR" altLang="en-US" sz="800" b="1" dirty="0" smtClean="0"/>
                    <a:t>교</a:t>
                  </a:r>
                  <a:endParaRPr lang="ko-KR" altLang="en-US" sz="800" b="1" dirty="0"/>
                </a:p>
              </p:txBody>
            </p:sp>
            <p:sp>
              <p:nvSpPr>
                <p:cNvPr id="73" name="모서리가 둥근 직사각형 72"/>
                <p:cNvSpPr/>
                <p:nvPr/>
              </p:nvSpPr>
              <p:spPr>
                <a:xfrm>
                  <a:off x="4300530" y="428575"/>
                  <a:ext cx="566588" cy="263811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4298255" y="402751"/>
                <a:ext cx="6058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000" b="1" dirty="0"/>
                  <a:t>서울</a:t>
                </a: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2229986" y="909627"/>
              <a:ext cx="892169" cy="960798"/>
              <a:chOff x="4067926" y="393227"/>
              <a:chExt cx="892169" cy="960798"/>
            </a:xfrm>
          </p:grpSpPr>
          <p:grpSp>
            <p:nvGrpSpPr>
              <p:cNvPr id="58" name="그룹 57"/>
              <p:cNvGrpSpPr/>
              <p:nvPr/>
            </p:nvGrpSpPr>
            <p:grpSpPr>
              <a:xfrm>
                <a:off x="4067926" y="393227"/>
                <a:ext cx="892169" cy="960798"/>
                <a:chOff x="4137739" y="428575"/>
                <a:chExt cx="892169" cy="960798"/>
              </a:xfrm>
            </p:grpSpPr>
            <p:sp>
              <p:nvSpPr>
                <p:cNvPr id="60" name="모서리가 둥근 직사각형 59"/>
                <p:cNvSpPr/>
                <p:nvPr/>
              </p:nvSpPr>
              <p:spPr>
                <a:xfrm>
                  <a:off x="4137739" y="572826"/>
                  <a:ext cx="892169" cy="8165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1" name="Picture 3" descr="C:\Users\user\Desktop\KakaoTalk_20160524_200150958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4363" y="1032657"/>
                  <a:ext cx="294280" cy="300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4" descr="C:\Users\user\Desktop\KakaoTalk_20160524_20032050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6022" y="1038075"/>
                  <a:ext cx="288032" cy="288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TextBox 62"/>
                <p:cNvSpPr txBox="1"/>
                <p:nvPr/>
              </p:nvSpPr>
              <p:spPr>
                <a:xfrm>
                  <a:off x="4197831" y="78805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665</a:t>
                  </a:r>
                  <a:r>
                    <a:rPr lang="ko-KR" altLang="en-US" sz="800" b="1" dirty="0" smtClean="0"/>
                    <a:t>명</a:t>
                  </a:r>
                  <a:endParaRPr lang="ko-KR" altLang="en-US" sz="800" b="1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549943" y="78863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210</a:t>
                  </a:r>
                  <a:r>
                    <a:rPr lang="ko-KR" altLang="en-US" sz="800" b="1" dirty="0" smtClean="0"/>
                    <a:t>교</a:t>
                  </a:r>
                  <a:endParaRPr lang="ko-KR" altLang="en-US" sz="800" b="1" dirty="0"/>
                </a:p>
              </p:txBody>
            </p:sp>
            <p:sp>
              <p:nvSpPr>
                <p:cNvPr id="65" name="모서리가 둥근 직사각형 64"/>
                <p:cNvSpPr/>
                <p:nvPr/>
              </p:nvSpPr>
              <p:spPr>
                <a:xfrm>
                  <a:off x="4300530" y="428575"/>
                  <a:ext cx="566588" cy="263811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4298255" y="402751"/>
                <a:ext cx="6058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000" b="1" dirty="0"/>
                  <a:t>경기</a:t>
                </a:r>
              </a:p>
            </p:txBody>
          </p:sp>
        </p:grpSp>
        <p:grpSp>
          <p:nvGrpSpPr>
            <p:cNvPr id="15" name="그룹 14"/>
            <p:cNvGrpSpPr/>
            <p:nvPr/>
          </p:nvGrpSpPr>
          <p:grpSpPr>
            <a:xfrm>
              <a:off x="2483685" y="1955855"/>
              <a:ext cx="892169" cy="960798"/>
              <a:chOff x="4067926" y="393227"/>
              <a:chExt cx="892169" cy="960798"/>
            </a:xfrm>
          </p:grpSpPr>
          <p:grpSp>
            <p:nvGrpSpPr>
              <p:cNvPr id="50" name="그룹 49"/>
              <p:cNvGrpSpPr/>
              <p:nvPr/>
            </p:nvGrpSpPr>
            <p:grpSpPr>
              <a:xfrm>
                <a:off x="4067926" y="393227"/>
                <a:ext cx="892169" cy="960798"/>
                <a:chOff x="4137739" y="428575"/>
                <a:chExt cx="892169" cy="960798"/>
              </a:xfrm>
            </p:grpSpPr>
            <p:sp>
              <p:nvSpPr>
                <p:cNvPr id="52" name="모서리가 둥근 직사각형 51"/>
                <p:cNvSpPr/>
                <p:nvPr/>
              </p:nvSpPr>
              <p:spPr>
                <a:xfrm>
                  <a:off x="4137739" y="572826"/>
                  <a:ext cx="892169" cy="8165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3" name="Picture 3" descr="C:\Users\user\Desktop\KakaoTalk_20160524_200150958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4363" y="1032657"/>
                  <a:ext cx="294280" cy="300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4" descr="C:\Users\user\Desktop\KakaoTalk_20160524_20032050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6022" y="1038075"/>
                  <a:ext cx="288032" cy="288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4197831" y="78805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63</a:t>
                  </a:r>
                  <a:r>
                    <a:rPr lang="ko-KR" altLang="en-US" sz="800" b="1" dirty="0" smtClean="0"/>
                    <a:t>명</a:t>
                  </a:r>
                  <a:endParaRPr lang="ko-KR" altLang="en-US" sz="800" b="1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4549943" y="78863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24</a:t>
                  </a:r>
                  <a:r>
                    <a:rPr lang="ko-KR" altLang="en-US" sz="800" b="1" dirty="0" smtClean="0"/>
                    <a:t>교</a:t>
                  </a:r>
                  <a:endParaRPr lang="ko-KR" altLang="en-US" sz="800" b="1" dirty="0"/>
                </a:p>
              </p:txBody>
            </p:sp>
            <p:sp>
              <p:nvSpPr>
                <p:cNvPr id="57" name="모서리가 둥근 직사각형 56"/>
                <p:cNvSpPr/>
                <p:nvPr/>
              </p:nvSpPr>
              <p:spPr>
                <a:xfrm>
                  <a:off x="4300530" y="428575"/>
                  <a:ext cx="566588" cy="263811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4298255" y="402751"/>
                <a:ext cx="6058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000" b="1" dirty="0"/>
                  <a:t>인천</a:t>
                </a: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1919536" y="3573016"/>
              <a:ext cx="921541" cy="960798"/>
              <a:chOff x="4067926" y="393227"/>
              <a:chExt cx="921541" cy="960798"/>
            </a:xfrm>
          </p:grpSpPr>
          <p:grpSp>
            <p:nvGrpSpPr>
              <p:cNvPr id="42" name="그룹 41"/>
              <p:cNvGrpSpPr/>
              <p:nvPr/>
            </p:nvGrpSpPr>
            <p:grpSpPr>
              <a:xfrm>
                <a:off x="4067926" y="393227"/>
                <a:ext cx="921541" cy="960798"/>
                <a:chOff x="4137739" y="428575"/>
                <a:chExt cx="921541" cy="960798"/>
              </a:xfrm>
            </p:grpSpPr>
            <p:sp>
              <p:nvSpPr>
                <p:cNvPr id="44" name="모서리가 둥근 직사각형 43"/>
                <p:cNvSpPr/>
                <p:nvPr/>
              </p:nvSpPr>
              <p:spPr>
                <a:xfrm>
                  <a:off x="4137739" y="572826"/>
                  <a:ext cx="892169" cy="8165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5" name="Picture 3" descr="C:\Users\user\Desktop\KakaoTalk_20160524_200150958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4363" y="1032657"/>
                  <a:ext cx="294280" cy="300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4" descr="C:\Users\user\Desktop\KakaoTalk_20160524_20032050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6022" y="1038075"/>
                  <a:ext cx="288032" cy="288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TextBox 46"/>
                <p:cNvSpPr txBox="1"/>
                <p:nvPr/>
              </p:nvSpPr>
              <p:spPr>
                <a:xfrm>
                  <a:off x="4197831" y="78805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465</a:t>
                  </a:r>
                  <a:r>
                    <a:rPr lang="ko-KR" altLang="en-US" sz="800" b="1" dirty="0" smtClean="0"/>
                    <a:t>명</a:t>
                  </a:r>
                  <a:endParaRPr lang="ko-KR" altLang="en-US" sz="800" b="1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579315" y="78863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b="1" dirty="0" smtClean="0"/>
                    <a:t>120</a:t>
                  </a:r>
                  <a:r>
                    <a:rPr lang="ko-KR" altLang="en-US" sz="800" b="1" dirty="0" smtClean="0"/>
                    <a:t>교</a:t>
                  </a:r>
                  <a:endParaRPr lang="ko-KR" altLang="en-US" sz="800" b="1" dirty="0"/>
                </a:p>
              </p:txBody>
            </p:sp>
            <p:sp>
              <p:nvSpPr>
                <p:cNvPr id="49" name="모서리가 둥근 직사각형 48"/>
                <p:cNvSpPr/>
                <p:nvPr/>
              </p:nvSpPr>
              <p:spPr>
                <a:xfrm>
                  <a:off x="4300530" y="428575"/>
                  <a:ext cx="566588" cy="263811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4160073" y="420157"/>
                <a:ext cx="732475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600" b="1" dirty="0"/>
                  <a:t>광주</a:t>
                </a:r>
                <a:r>
                  <a:rPr lang="en-US" altLang="ko-KR" sz="600" b="1" dirty="0" smtClean="0"/>
                  <a:t>/</a:t>
                </a:r>
                <a:r>
                  <a:rPr lang="ko-KR" altLang="en-US" sz="600" b="1" dirty="0" smtClean="0"/>
                  <a:t>전남</a:t>
                </a:r>
                <a:r>
                  <a:rPr lang="en-US" altLang="ko-KR" sz="600" b="1" dirty="0"/>
                  <a:t>/</a:t>
                </a:r>
                <a:r>
                  <a:rPr lang="ko-KR" altLang="en-US" sz="600" b="1" dirty="0" smtClean="0"/>
                  <a:t>전북</a:t>
                </a:r>
                <a:endParaRPr lang="ko-KR" altLang="en-US" sz="900" b="1" dirty="0"/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4384921" y="5013176"/>
              <a:ext cx="2040857" cy="720080"/>
              <a:chOff x="2972158" y="4005064"/>
              <a:chExt cx="2040857" cy="720080"/>
            </a:xfrm>
          </p:grpSpPr>
          <p:sp>
            <p:nvSpPr>
              <p:cNvPr id="36" name="모서리가 둥근 직사각형 35"/>
              <p:cNvSpPr/>
              <p:nvPr/>
            </p:nvSpPr>
            <p:spPr>
              <a:xfrm>
                <a:off x="2972158" y="4005064"/>
                <a:ext cx="2040857" cy="7200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05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050" dirty="0">
                    <a:solidFill>
                      <a:schemeClr val="tx1"/>
                    </a:solidFill>
                  </a:rPr>
                  <a:t>   </a:t>
                </a:r>
              </a:p>
            </p:txBody>
          </p:sp>
          <p:pic>
            <p:nvPicPr>
              <p:cNvPr id="37" name="Picture 4" descr="C:\Users\user\Desktop\KakaoTalk_20160524_200320503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4365104"/>
                <a:ext cx="288032" cy="288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" descr="C:\Users\user\Desktop\KakaoTalk_20160524_200150958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1696" y="4353427"/>
                <a:ext cx="294280" cy="3005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3347864" y="4365104"/>
                <a:ext cx="64750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 smtClean="0"/>
                  <a:t>2725</a:t>
                </a:r>
                <a:r>
                  <a:rPr lang="ko-KR" altLang="en-US" sz="1050" b="1" dirty="0" smtClean="0"/>
                  <a:t>명</a:t>
                </a:r>
                <a:endParaRPr lang="ko-KR" altLang="en-US" sz="105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082766" y="4005064"/>
                <a:ext cx="6971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b="1" dirty="0"/>
                  <a:t>전국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361872" y="4365104"/>
                <a:ext cx="58971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 smtClean="0"/>
                  <a:t>904</a:t>
                </a:r>
                <a:r>
                  <a:rPr lang="ko-KR" altLang="en-US" sz="1050" b="1" dirty="0" smtClean="0"/>
                  <a:t>교</a:t>
                </a:r>
                <a:endParaRPr lang="ko-KR" altLang="en-US" sz="1050" b="1" dirty="0"/>
              </a:p>
            </p:txBody>
          </p:sp>
        </p:grpSp>
        <p:cxnSp>
          <p:nvCxnSpPr>
            <p:cNvPr id="18" name="꺾인 연결선 17"/>
            <p:cNvCxnSpPr/>
            <p:nvPr/>
          </p:nvCxnSpPr>
          <p:spPr>
            <a:xfrm flipV="1">
              <a:off x="2841077" y="4015892"/>
              <a:ext cx="1123382" cy="13318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꺾인 연결선 18"/>
            <p:cNvCxnSpPr>
              <a:endCxn id="113" idx="16"/>
            </p:cNvCxnSpPr>
            <p:nvPr/>
          </p:nvCxnSpPr>
          <p:spPr>
            <a:xfrm rot="5400000" flipH="1" flipV="1">
              <a:off x="3760744" y="3049744"/>
              <a:ext cx="616304" cy="555271"/>
            </a:xfrm>
            <a:prstGeom prst="bentConnector4">
              <a:avLst>
                <a:gd name="adj1" fmla="val -1026"/>
                <a:gd name="adj2" fmla="val 104117"/>
              </a:avLst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꺾인 연결선 19"/>
            <p:cNvCxnSpPr>
              <a:stCxn id="92" idx="1"/>
              <a:endCxn id="114" idx="31"/>
            </p:cNvCxnSpPr>
            <p:nvPr/>
          </p:nvCxnSpPr>
          <p:spPr>
            <a:xfrm rot="10800000" flipV="1">
              <a:off x="5216660" y="2897775"/>
              <a:ext cx="593293" cy="490595"/>
            </a:xfrm>
            <a:prstGeom prst="bentConnector3">
              <a:avLst>
                <a:gd name="adj1" fmla="val 97521"/>
              </a:avLst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꺾인 연결선 20"/>
            <p:cNvCxnSpPr>
              <a:stCxn id="84" idx="1"/>
              <a:endCxn id="117" idx="30"/>
            </p:cNvCxnSpPr>
            <p:nvPr/>
          </p:nvCxnSpPr>
          <p:spPr>
            <a:xfrm rot="10800000">
              <a:off x="5288222" y="4132374"/>
              <a:ext cx="418036" cy="2065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꺾인 연결선 21"/>
            <p:cNvCxnSpPr>
              <a:stCxn id="100" idx="1"/>
            </p:cNvCxnSpPr>
            <p:nvPr/>
          </p:nvCxnSpPr>
          <p:spPr>
            <a:xfrm rot="10800000" flipV="1">
              <a:off x="5011203" y="1710349"/>
              <a:ext cx="412756" cy="291023"/>
            </a:xfrm>
            <a:prstGeom prst="bentConnector3">
              <a:avLst>
                <a:gd name="adj1" fmla="val 94307"/>
              </a:avLst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꺾인 연결선 22"/>
            <p:cNvCxnSpPr>
              <a:stCxn id="52" idx="3"/>
            </p:cNvCxnSpPr>
            <p:nvPr/>
          </p:nvCxnSpPr>
          <p:spPr>
            <a:xfrm flipV="1">
              <a:off x="3375854" y="2161701"/>
              <a:ext cx="342683" cy="346679"/>
            </a:xfrm>
            <a:prstGeom prst="bentConnector2">
              <a:avLst/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꺾인 연결선 23"/>
            <p:cNvCxnSpPr/>
            <p:nvPr/>
          </p:nvCxnSpPr>
          <p:spPr>
            <a:xfrm>
              <a:off x="3111205" y="1855860"/>
              <a:ext cx="822955" cy="93360"/>
            </a:xfrm>
            <a:prstGeom prst="bentConnector3">
              <a:avLst>
                <a:gd name="adj1" fmla="val 25000"/>
              </a:avLst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꺾인 연결선 24"/>
            <p:cNvCxnSpPr>
              <a:endCxn id="108" idx="18"/>
            </p:cNvCxnSpPr>
            <p:nvPr/>
          </p:nvCxnSpPr>
          <p:spPr>
            <a:xfrm rot="5400000">
              <a:off x="3920181" y="1907226"/>
              <a:ext cx="450577" cy="170776"/>
            </a:xfrm>
            <a:prstGeom prst="bentConnector2">
              <a:avLst/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꺾인 연결선 25"/>
            <p:cNvCxnSpPr/>
            <p:nvPr/>
          </p:nvCxnSpPr>
          <p:spPr>
            <a:xfrm>
              <a:off x="3261020" y="5108578"/>
              <a:ext cx="480371" cy="5291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26"/>
            <p:cNvGrpSpPr/>
            <p:nvPr/>
          </p:nvGrpSpPr>
          <p:grpSpPr>
            <a:xfrm>
              <a:off x="2351584" y="4628442"/>
              <a:ext cx="892169" cy="960798"/>
              <a:chOff x="4067926" y="393227"/>
              <a:chExt cx="892169" cy="960798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067926" y="393227"/>
                <a:ext cx="892169" cy="960798"/>
                <a:chOff x="4137739" y="428575"/>
                <a:chExt cx="892169" cy="960798"/>
              </a:xfrm>
            </p:grpSpPr>
            <p:sp>
              <p:nvSpPr>
                <p:cNvPr id="30" name="모서리가 둥근 직사각형 29"/>
                <p:cNvSpPr/>
                <p:nvPr/>
              </p:nvSpPr>
              <p:spPr>
                <a:xfrm>
                  <a:off x="4137739" y="572826"/>
                  <a:ext cx="892169" cy="8165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8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1" name="Picture 3" descr="C:\Users\user\Desktop\KakaoTalk_20160524_200150958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4363" y="1032657"/>
                  <a:ext cx="294280" cy="300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4" descr="C:\Users\user\Desktop\KakaoTalk_20160524_20032050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6022" y="1038075"/>
                  <a:ext cx="288032" cy="288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4197831" y="78805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b="1" dirty="0"/>
                    <a:t>6</a:t>
                  </a:r>
                  <a:r>
                    <a:rPr lang="ko-KR" altLang="en-US" sz="800" b="1" dirty="0" smtClean="0"/>
                    <a:t>명</a:t>
                  </a:r>
                  <a:endParaRPr lang="ko-KR" altLang="en-US" sz="8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549943" y="788638"/>
                  <a:ext cx="47996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b="1" dirty="0"/>
                    <a:t>2</a:t>
                  </a:r>
                  <a:r>
                    <a:rPr lang="ko-KR" altLang="en-US" sz="800" b="1" dirty="0" smtClean="0"/>
                    <a:t>교</a:t>
                  </a:r>
                  <a:endParaRPr lang="ko-KR" altLang="en-US" sz="800" b="1" dirty="0"/>
                </a:p>
              </p:txBody>
            </p:sp>
            <p:sp>
              <p:nvSpPr>
                <p:cNvPr id="35" name="모서리가 둥근 직사각형 34"/>
                <p:cNvSpPr/>
                <p:nvPr/>
              </p:nvSpPr>
              <p:spPr>
                <a:xfrm>
                  <a:off x="4300530" y="428575"/>
                  <a:ext cx="566588" cy="263811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4298255" y="402751"/>
                <a:ext cx="6058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000" b="1" dirty="0" smtClean="0"/>
                  <a:t>제주</a:t>
                </a:r>
                <a:endParaRPr lang="ko-KR" altLang="en-US" sz="10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631610"/>
            <a:ext cx="914400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tabLst>
                <a:tab pos="2247900" algn="l"/>
              </a:tabLst>
              <a:defRPr/>
            </a:pPr>
            <a:r>
              <a:rPr lang="en-US" altLang="ko-KR" sz="6000" spc="-300" dirty="0" smtClean="0">
                <a:ln w="12700">
                  <a:noFill/>
                </a:ln>
                <a:solidFill>
                  <a:srgbClr val="FF8C01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THANK</a:t>
            </a:r>
            <a:r>
              <a:rPr lang="en-US" altLang="ko-KR" sz="6000" spc="-300" dirty="0" smtClean="0">
                <a:ln w="12700">
                  <a:noFill/>
                </a:ln>
                <a:solidFill>
                  <a:srgbClr val="FF9900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6000" spc="-300" dirty="0" smtClean="0">
                <a:ln w="12700">
                  <a:noFill/>
                </a:ln>
                <a:solidFill>
                  <a:srgbClr val="608020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YOU</a:t>
            </a:r>
            <a:endParaRPr kumimoji="0" lang="ko-KR" altLang="en-US" sz="6000" spc="-300" dirty="0">
              <a:ln w="12700">
                <a:noFill/>
              </a:ln>
              <a:solidFill>
                <a:srgbClr val="608020"/>
              </a:solidFill>
              <a:effectLst>
                <a:reflection blurRad="6350" stA="55000" endA="300" endPos="45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97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ko-KR" altLang="en-US" sz="3600" dirty="0" smtClean="0"/>
              <a:t>개발된 프로그램 예시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한국교육개발원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79512" y="1628800"/>
          <a:ext cx="8784976" cy="4951694"/>
        </p:xfrm>
        <a:graphic>
          <a:graphicData uri="http://schemas.openxmlformats.org/drawingml/2006/table">
            <a:tbl>
              <a:tblPr/>
              <a:tblGrid>
                <a:gridCol w="581631"/>
                <a:gridCol w="684850"/>
                <a:gridCol w="1735609"/>
                <a:gridCol w="5782886"/>
              </a:tblGrid>
              <a:tr h="2973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구분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>
                      <a:noFill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CC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교과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CC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주제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CC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내용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CC69F"/>
                    </a:solidFill>
                  </a:tcPr>
                </a:tc>
              </a:tr>
              <a:tr h="5127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>
                      <a:noFill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국어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꿈꾸는 소설쓰기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소설 창작의 체계적이고 단계적인 모형 제시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학생창작소설을 활용한 쉽고 재미있는 소설 수업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소설쓰기를 통한 창의력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사고력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문제해결능력 향상 기회 제공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>
                      <a:noFill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영어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Anthony Browne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동화책을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이용한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latin typeface="한양신명조"/>
                        <a:ea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영어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글 트기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동화책 읽기 및 단어 학습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내용 관련 활동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포스터 제작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미니북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만들기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Acrostic Poem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쓰기 등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)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등을 통해 영어 글쓰기 기회 제공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>
                      <a:noFill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수학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Prism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수학반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뫼비우스의 띠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나만의 바코드 만들기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소수 그리고 나의 등번호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여행계획 세우기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국어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&amp;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수학 등의 활동을 통해 실생활에서 활용되는 수학을 경험하는 기회 제공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>
                      <a:noFill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사회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세계를 내손에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</a:rPr>
                        <a:t/>
                      </a:r>
                      <a:b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</a:rPr>
                      </a:b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독도사랑 나라사랑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독도가 우리 영토인 근거 파악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주변 국가와의 역사 갈등을 올바르게 파악하여 갈등을 해결할 수 있는 실천적 방안 탐색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5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>
                      <a:noFill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과학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우리동네 식물 관찰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</a:rPr>
                        <a:t/>
                      </a:r>
                      <a:b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</a:rPr>
                      </a:b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탐구반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식물 관찰조사 분류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학교주변의 식물의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특징과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기능 알기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현미경 관찰로 식물의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속구조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알아보기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식물 표본 만들기 등을 통해 식물 관찰 탐구 기회 제공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>
                      <a:noFill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미술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공상과학으로의 미술여행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공상과학을 주제로 창의적 세계를 그림으로 표현하고 만드는 활동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7</a:t>
                      </a:r>
                      <a:endParaRPr 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>
                      <a:noFill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한문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한석봉 따라잡기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붓글씨 활동을 통한 집중력 향상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느림의 미학과 성취감을 통한 자신감을 회복하는 활동 전개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79512" y="1063190"/>
            <a:ext cx="896448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3200" b="1" dirty="0" smtClean="0">
                <a:solidFill>
                  <a:schemeClr val="accent6"/>
                </a:solidFill>
              </a:rPr>
              <a:t>교과 연계 주제선택 활동 프로그램 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55576" y="4653136"/>
            <a:ext cx="2376264" cy="64807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275856" y="4715562"/>
            <a:ext cx="5112568" cy="5232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</a:rPr>
              <a:t>교과 활동과 차별화되지 않음</a:t>
            </a:r>
          </a:p>
        </p:txBody>
      </p:sp>
    </p:spTree>
    <p:extLst>
      <p:ext uri="{BB962C8B-B14F-4D97-AF65-F5344CB8AC3E}">
        <p14:creationId xmlns:p14="http://schemas.microsoft.com/office/powerpoint/2010/main" val="25273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200" dirty="0" smtClean="0"/>
              <a:t>개발된 프로그램 예시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한국과학창의재단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179512" y="1844824"/>
          <a:ext cx="8784976" cy="4862528"/>
        </p:xfrm>
        <a:graphic>
          <a:graphicData uri="http://schemas.openxmlformats.org/drawingml/2006/table">
            <a:tbl>
              <a:tblPr/>
              <a:tblGrid>
                <a:gridCol w="581631"/>
                <a:gridCol w="2420459"/>
                <a:gridCol w="5782886"/>
              </a:tblGrid>
              <a:tr h="2973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구분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>
                      <a:noFill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CC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주제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CC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내용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CC69F"/>
                    </a:solidFill>
                  </a:tcPr>
                </a:tc>
              </a:tr>
              <a:tr h="5127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</a:t>
                      </a:r>
                      <a:endParaRPr lang="en-US" sz="18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>
                      <a:noFill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나도 </a:t>
                      </a: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웹툰작가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!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웹툰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작가가 될래요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웹툰작가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알아보기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웹툰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만나보기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웹툰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시놉시스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제작하기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웹툰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캐릭터 제작하기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웹툰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드로잉 하기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웹툰작가로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등단하기 등을 통해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웹툰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및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웹툰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작가에 대한 이해 강화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0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2</a:t>
                      </a:r>
                      <a:endParaRPr lang="en-US" sz="18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>
                      <a:noFill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스마트폰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앱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개발 무한도전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스마트폰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(App)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과 함께 역사 속으로 여행하기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스마트폰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(App)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구상하기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스마트폰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(APP)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디자인 발표하기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스마트폰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(App)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저작도구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앱인벤터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실습하기 등을 통해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스마트폰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앱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개발의 경험 제공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</a:t>
                      </a:r>
                      <a:endParaRPr lang="en-US" sz="1800" kern="0" spc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44470" marR="44470" marT="12295" marB="12295" anchor="ctr">
                    <a:lnL>
                      <a:noFill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기초화장품의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슈퍼스타 되기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화장품의 이모저모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!,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피부 스토리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&amp;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기초화장품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나만의 기초 화장품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수분 크림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만들기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화장품 용기에 디자인을 입혀요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내가 만든 기초화장품 홍보하기 등을 통해 기초화장품 관련 지식 이해 및 관련 경험 제공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79512" y="1124744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chemeClr val="accent6"/>
                </a:solidFill>
              </a:rPr>
              <a:t>교과 외 주제선택 활동 프로그램 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899592" y="2348880"/>
            <a:ext cx="2099383" cy="100811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905641" y="3717032"/>
            <a:ext cx="2099383" cy="10081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347864" y="2591326"/>
            <a:ext cx="5112568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</a:rPr>
              <a:t>진로 탐색 활동 구분되지 않음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3959478"/>
            <a:ext cx="504056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</a:rPr>
              <a:t>동아리 </a:t>
            </a:r>
            <a:r>
              <a:rPr lang="ko-KR" altLang="en-US" sz="2800" smtClean="0">
                <a:solidFill>
                  <a:schemeClr val="bg1"/>
                </a:solidFill>
              </a:rPr>
              <a:t>활동과 구분되지 </a:t>
            </a:r>
            <a:r>
              <a:rPr lang="ko-KR" altLang="en-US" sz="2800" dirty="0" smtClean="0">
                <a:solidFill>
                  <a:schemeClr val="bg1"/>
                </a:solidFill>
              </a:rPr>
              <a:t>않음</a:t>
            </a:r>
          </a:p>
        </p:txBody>
      </p:sp>
      <p:sp>
        <p:nvSpPr>
          <p:cNvPr id="3" name="폭발 1 2"/>
          <p:cNvSpPr/>
          <p:nvPr/>
        </p:nvSpPr>
        <p:spPr>
          <a:xfrm>
            <a:off x="2483768" y="4581128"/>
            <a:ext cx="6660232" cy="22768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주제선택 활동에 대한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교육 목적이 불분명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64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63445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창의적 인재에 대한 시대적 요구</a:t>
            </a:r>
            <a:endParaRPr lang="ko-KR" altLang="en-US" sz="4400" dirty="0">
              <a:latin typeface="+mj-lt"/>
            </a:endParaRPr>
          </a:p>
        </p:txBody>
      </p:sp>
      <p:pic>
        <p:nvPicPr>
          <p:cNvPr id="11" name="그림 10" descr="21세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162" y="1112826"/>
            <a:ext cx="7721278" cy="52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1"/>
          <p:cNvSpPr txBox="1">
            <a:spLocks/>
          </p:cNvSpPr>
          <p:nvPr/>
        </p:nvSpPr>
        <p:spPr>
          <a:xfrm>
            <a:off x="186022" y="188640"/>
            <a:ext cx="8490434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500" kern="12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sz="4400" dirty="0" smtClean="0">
                <a:latin typeface="+mj-lt"/>
              </a:rPr>
              <a:t>창의적 인재에 대한 시대적 요구</a:t>
            </a:r>
            <a:endParaRPr lang="ko-KR" altLang="en-US" sz="4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519238"/>
            <a:ext cx="62960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523239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/>
              <a:t>이세돌의</a:t>
            </a:r>
            <a:r>
              <a:rPr lang="ko-KR" altLang="en-US" sz="3200" b="1" dirty="0" smtClean="0"/>
              <a:t> 바둑은 창의적이 아니었을까</a:t>
            </a:r>
            <a:r>
              <a:rPr lang="en-US" altLang="ko-KR" sz="3200" b="1" dirty="0" smtClean="0"/>
              <a:t>?</a:t>
            </a:r>
          </a:p>
          <a:p>
            <a:r>
              <a:rPr lang="ko-KR" altLang="en-US" sz="3200" b="1" dirty="0" smtClean="0"/>
              <a:t>바둑 기사로 돈 버는 시대는 끝</a:t>
            </a:r>
            <a:r>
              <a:rPr lang="en-US" altLang="ko-KR" sz="3200" b="1" dirty="0"/>
              <a:t>?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999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3852</Words>
  <Application>Microsoft Office PowerPoint</Application>
  <PresentationFormat>화면 슬라이드 쇼(4:3)</PresentationFormat>
  <Paragraphs>883</Paragraphs>
  <Slides>56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5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한국교원대학교 융합교육연구소에서   개발한 주제선택 활동 프로그램의 정체성</vt:lpstr>
      <vt:lpstr>개발된 프로그램 예시(한국교육개발원)</vt:lpstr>
      <vt:lpstr>개발된 프로그램 예시(한국과학창의재단)</vt:lpstr>
      <vt:lpstr>PowerPoint 프레젠테이션</vt:lpstr>
      <vt:lpstr>PowerPoint 프레젠테이션</vt:lpstr>
      <vt:lpstr>  </vt:lpstr>
      <vt:lpstr>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개발 사례: 생물(살았니, 죽었니?)</vt:lpstr>
      <vt:lpstr>개발 사례: 생물(살았니, 죽었니?)</vt:lpstr>
      <vt:lpstr>PowerPoint 프레젠테이션</vt:lpstr>
      <vt:lpstr>PowerPoint 프레젠테이션</vt:lpstr>
      <vt:lpstr>주제선택 활동 평가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다른 사례 기술을 통한 창업의 세계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2016년 2학기 운영 신청 현황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sk</dc:creator>
  <cp:lastModifiedBy>Windows 사용자</cp:lastModifiedBy>
  <cp:revision>146</cp:revision>
  <dcterms:created xsi:type="dcterms:W3CDTF">2016-03-05T07:50:21Z</dcterms:created>
  <dcterms:modified xsi:type="dcterms:W3CDTF">2017-03-09T02:55:17Z</dcterms:modified>
</cp:coreProperties>
</file>